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sldIdLst>
    <p:sldId id="256" r:id="rId5"/>
    <p:sldId id="304" r:id="rId6"/>
    <p:sldId id="279" r:id="rId7"/>
    <p:sldId id="288" r:id="rId8"/>
    <p:sldId id="287" r:id="rId9"/>
  </p:sldIdLst>
  <p:sldSz cx="9144000" cy="6858000" type="screen4x3"/>
  <p:notesSz cx="9296400" cy="7010400"/>
  <p:defaultTextStyle>
    <a:defPPr>
      <a:defRPr lang="en-US"/>
    </a:defPPr>
    <a:lvl1pPr marL="0" algn="l" defTabSz="2571075" rtl="0" eaLnBrk="1" latinLnBrk="0" hangingPunct="1">
      <a:defRPr sz="5063" kern="1200">
        <a:solidFill>
          <a:schemeClr val="tx1"/>
        </a:solidFill>
        <a:latin typeface="+mn-lt"/>
        <a:ea typeface="+mn-ea"/>
        <a:cs typeface="+mn-cs"/>
      </a:defRPr>
    </a:lvl1pPr>
    <a:lvl2pPr marL="1285538" algn="l" defTabSz="2571075" rtl="0" eaLnBrk="1" latinLnBrk="0" hangingPunct="1">
      <a:defRPr sz="5063" kern="1200">
        <a:solidFill>
          <a:schemeClr val="tx1"/>
        </a:solidFill>
        <a:latin typeface="+mn-lt"/>
        <a:ea typeface="+mn-ea"/>
        <a:cs typeface="+mn-cs"/>
      </a:defRPr>
    </a:lvl2pPr>
    <a:lvl3pPr marL="2571075" algn="l" defTabSz="2571075" rtl="0" eaLnBrk="1" latinLnBrk="0" hangingPunct="1">
      <a:defRPr sz="5063" kern="1200">
        <a:solidFill>
          <a:schemeClr val="tx1"/>
        </a:solidFill>
        <a:latin typeface="+mn-lt"/>
        <a:ea typeface="+mn-ea"/>
        <a:cs typeface="+mn-cs"/>
      </a:defRPr>
    </a:lvl3pPr>
    <a:lvl4pPr marL="3856613" algn="l" defTabSz="2571075" rtl="0" eaLnBrk="1" latinLnBrk="0" hangingPunct="1">
      <a:defRPr sz="5063" kern="1200">
        <a:solidFill>
          <a:schemeClr val="tx1"/>
        </a:solidFill>
        <a:latin typeface="+mn-lt"/>
        <a:ea typeface="+mn-ea"/>
        <a:cs typeface="+mn-cs"/>
      </a:defRPr>
    </a:lvl4pPr>
    <a:lvl5pPr marL="5142147" algn="l" defTabSz="2571075" rtl="0" eaLnBrk="1" latinLnBrk="0" hangingPunct="1">
      <a:defRPr sz="5063" kern="1200">
        <a:solidFill>
          <a:schemeClr val="tx1"/>
        </a:solidFill>
        <a:latin typeface="+mn-lt"/>
        <a:ea typeface="+mn-ea"/>
        <a:cs typeface="+mn-cs"/>
      </a:defRPr>
    </a:lvl5pPr>
    <a:lvl6pPr marL="6427685" algn="l" defTabSz="2571075" rtl="0" eaLnBrk="1" latinLnBrk="0" hangingPunct="1">
      <a:defRPr sz="5063" kern="1200">
        <a:solidFill>
          <a:schemeClr val="tx1"/>
        </a:solidFill>
        <a:latin typeface="+mn-lt"/>
        <a:ea typeface="+mn-ea"/>
        <a:cs typeface="+mn-cs"/>
      </a:defRPr>
    </a:lvl6pPr>
    <a:lvl7pPr marL="7713222" algn="l" defTabSz="2571075" rtl="0" eaLnBrk="1" latinLnBrk="0" hangingPunct="1">
      <a:defRPr sz="5063" kern="1200">
        <a:solidFill>
          <a:schemeClr val="tx1"/>
        </a:solidFill>
        <a:latin typeface="+mn-lt"/>
        <a:ea typeface="+mn-ea"/>
        <a:cs typeface="+mn-cs"/>
      </a:defRPr>
    </a:lvl7pPr>
    <a:lvl8pPr marL="8998760" algn="l" defTabSz="2571075" rtl="0" eaLnBrk="1" latinLnBrk="0" hangingPunct="1">
      <a:defRPr sz="5063" kern="1200">
        <a:solidFill>
          <a:schemeClr val="tx1"/>
        </a:solidFill>
        <a:latin typeface="+mn-lt"/>
        <a:ea typeface="+mn-ea"/>
        <a:cs typeface="+mn-cs"/>
      </a:defRPr>
    </a:lvl8pPr>
    <a:lvl9pPr marL="10284297" algn="l" defTabSz="2571075" rtl="0" eaLnBrk="1" latinLnBrk="0" hangingPunct="1">
      <a:defRPr sz="506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100" userDrawn="1">
          <p15:clr>
            <a:srgbClr val="A4A3A4"/>
          </p15:clr>
        </p15:guide>
        <p15:guide id="2" pos="516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snik Berisha" initials="BB" lastIdx="24" clrIdx="0">
    <p:extLst>
      <p:ext uri="{19B8F6BF-5375-455C-9EA6-DF929625EA0E}">
        <p15:presenceInfo xmlns:p15="http://schemas.microsoft.com/office/powerpoint/2012/main" userId="S-1-5-21-3061011944-2573763733-2242199444-118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5ED5264-B058-41BB-8C2C-3FDD566CE6DF}" v="30" dt="2019-10-21T13:37:05.463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248" autoAdjust="0"/>
    <p:restoredTop sz="94660"/>
  </p:normalViewPr>
  <p:slideViewPr>
    <p:cSldViewPr>
      <p:cViewPr varScale="1">
        <p:scale>
          <a:sx n="81" d="100"/>
          <a:sy n="81" d="100"/>
        </p:scale>
        <p:origin x="1902" y="90"/>
      </p:cViewPr>
      <p:guideLst>
        <p:guide orient="horz" pos="8100"/>
        <p:guide pos="516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ora Arifi" userId="6bc848ad-b972-4b52-ae7f-da2084360fbf" providerId="ADAL" clId="{244183E0-A403-41B1-824C-8E472626A71B}"/>
    <pc:docChg chg="custSel modSld">
      <pc:chgData name="Nora Arifi" userId="6bc848ad-b972-4b52-ae7f-da2084360fbf" providerId="ADAL" clId="{244183E0-A403-41B1-824C-8E472626A71B}" dt="2019-09-23T14:31:42.814" v="53" actId="14100"/>
      <pc:docMkLst>
        <pc:docMk/>
      </pc:docMkLst>
      <pc:sldChg chg="addSp delSp modSp mod">
        <pc:chgData name="Nora Arifi" userId="6bc848ad-b972-4b52-ae7f-da2084360fbf" providerId="ADAL" clId="{244183E0-A403-41B1-824C-8E472626A71B}" dt="2019-09-23T14:30:14.345" v="29" actId="255"/>
        <pc:sldMkLst>
          <pc:docMk/>
          <pc:sldMk cId="3597821629" sldId="279"/>
        </pc:sldMkLst>
        <pc:graphicFrameChg chg="del">
          <ac:chgData name="Nora Arifi" userId="6bc848ad-b972-4b52-ae7f-da2084360fbf" providerId="ADAL" clId="{244183E0-A403-41B1-824C-8E472626A71B}" dt="2019-09-23T14:28:24.004" v="18" actId="478"/>
          <ac:graphicFrameMkLst>
            <pc:docMk/>
            <pc:sldMk cId="3597821629" sldId="279"/>
            <ac:graphicFrameMk id="3" creationId="{00DEDDF9-6B55-4003-AEB7-5B494CAA7B03}"/>
          </ac:graphicFrameMkLst>
        </pc:graphicFrameChg>
        <pc:graphicFrameChg chg="add mod modGraphic">
          <ac:chgData name="Nora Arifi" userId="6bc848ad-b972-4b52-ae7f-da2084360fbf" providerId="ADAL" clId="{244183E0-A403-41B1-824C-8E472626A71B}" dt="2019-09-23T14:30:14.345" v="29" actId="255"/>
          <ac:graphicFrameMkLst>
            <pc:docMk/>
            <pc:sldMk cId="3597821629" sldId="279"/>
            <ac:graphicFrameMk id="5" creationId="{A0289B0F-652D-4EB8-992A-03EE0CF617C4}"/>
          </ac:graphicFrameMkLst>
        </pc:graphicFrameChg>
        <pc:graphicFrameChg chg="add mod">
          <ac:chgData name="Nora Arifi" userId="6bc848ad-b972-4b52-ae7f-da2084360fbf" providerId="ADAL" clId="{244183E0-A403-41B1-824C-8E472626A71B}" dt="2019-09-23T14:30:04.349" v="26" actId="1076"/>
          <ac:graphicFrameMkLst>
            <pc:docMk/>
            <pc:sldMk cId="3597821629" sldId="279"/>
            <ac:graphicFrameMk id="6" creationId="{06EE341B-B8ED-4B82-AA1D-2C377694674D}"/>
          </ac:graphicFrameMkLst>
        </pc:graphicFrameChg>
        <pc:graphicFrameChg chg="del">
          <ac:chgData name="Nora Arifi" userId="6bc848ad-b972-4b52-ae7f-da2084360fbf" providerId="ADAL" clId="{244183E0-A403-41B1-824C-8E472626A71B}" dt="2019-09-23T14:29:47.392" v="22" actId="478"/>
          <ac:graphicFrameMkLst>
            <pc:docMk/>
            <pc:sldMk cId="3597821629" sldId="279"/>
            <ac:graphicFrameMk id="7" creationId="{06EE341B-B8ED-4B82-AA1D-2C377694674D}"/>
          </ac:graphicFrameMkLst>
        </pc:graphicFrameChg>
      </pc:sldChg>
      <pc:sldChg chg="addSp delSp modSp mod">
        <pc:chgData name="Nora Arifi" userId="6bc848ad-b972-4b52-ae7f-da2084360fbf" providerId="ADAL" clId="{244183E0-A403-41B1-824C-8E472626A71B}" dt="2019-09-23T14:31:42.814" v="53" actId="14100"/>
        <pc:sldMkLst>
          <pc:docMk/>
          <pc:sldMk cId="3341908502" sldId="287"/>
        </pc:sldMkLst>
        <pc:graphicFrameChg chg="add mod modGraphic">
          <ac:chgData name="Nora Arifi" userId="6bc848ad-b972-4b52-ae7f-da2084360fbf" providerId="ADAL" clId="{244183E0-A403-41B1-824C-8E472626A71B}" dt="2019-09-23T14:31:29.775" v="48" actId="255"/>
          <ac:graphicFrameMkLst>
            <pc:docMk/>
            <pc:sldMk cId="3341908502" sldId="287"/>
            <ac:graphicFrameMk id="3" creationId="{6FDA816C-8D2D-46C7-9B8C-FC5D14D7B4D1}"/>
          </ac:graphicFrameMkLst>
        </pc:graphicFrameChg>
        <pc:graphicFrameChg chg="del modGraphic">
          <ac:chgData name="Nora Arifi" userId="6bc848ad-b972-4b52-ae7f-da2084360fbf" providerId="ADAL" clId="{244183E0-A403-41B1-824C-8E472626A71B}" dt="2019-09-23T14:31:13.071" v="45" actId="478"/>
          <ac:graphicFrameMkLst>
            <pc:docMk/>
            <pc:sldMk cId="3341908502" sldId="287"/>
            <ac:graphicFrameMk id="5" creationId="{52172D99-790B-4DD9-A991-7763A381B023}"/>
          </ac:graphicFrameMkLst>
        </pc:graphicFrameChg>
        <pc:graphicFrameChg chg="add mod">
          <ac:chgData name="Nora Arifi" userId="6bc848ad-b972-4b52-ae7f-da2084360fbf" providerId="ADAL" clId="{244183E0-A403-41B1-824C-8E472626A71B}" dt="2019-09-23T14:31:42.814" v="53" actId="14100"/>
          <ac:graphicFrameMkLst>
            <pc:docMk/>
            <pc:sldMk cId="3341908502" sldId="287"/>
            <ac:graphicFrameMk id="7" creationId="{C2226465-0A33-415E-8058-B07684A92EDD}"/>
          </ac:graphicFrameMkLst>
        </pc:graphicFrameChg>
        <pc:graphicFrameChg chg="del">
          <ac:chgData name="Nora Arifi" userId="6bc848ad-b972-4b52-ae7f-da2084360fbf" providerId="ADAL" clId="{244183E0-A403-41B1-824C-8E472626A71B}" dt="2019-09-23T14:31:32.077" v="49" actId="478"/>
          <ac:graphicFrameMkLst>
            <pc:docMk/>
            <pc:sldMk cId="3341908502" sldId="287"/>
            <ac:graphicFrameMk id="8" creationId="{C2226465-0A33-415E-8058-B07684A92EDD}"/>
          </ac:graphicFrameMkLst>
        </pc:graphicFrameChg>
      </pc:sldChg>
      <pc:sldChg chg="addSp delSp modSp mod">
        <pc:chgData name="Nora Arifi" userId="6bc848ad-b972-4b52-ae7f-da2084360fbf" providerId="ADAL" clId="{244183E0-A403-41B1-824C-8E472626A71B}" dt="2019-09-23T14:31:05.126" v="43" actId="1076"/>
        <pc:sldMkLst>
          <pc:docMk/>
          <pc:sldMk cId="2876980816" sldId="288"/>
        </pc:sldMkLst>
        <pc:graphicFrameChg chg="add mod modGraphic">
          <ac:chgData name="Nora Arifi" userId="6bc848ad-b972-4b52-ae7f-da2084360fbf" providerId="ADAL" clId="{244183E0-A403-41B1-824C-8E472626A71B}" dt="2019-09-23T14:30:48.224" v="37" actId="255"/>
          <ac:graphicFrameMkLst>
            <pc:docMk/>
            <pc:sldMk cId="2876980816" sldId="288"/>
            <ac:graphicFrameMk id="3" creationId="{8F00969B-2439-45F2-A620-20AEED25EDC5}"/>
          </ac:graphicFrameMkLst>
        </pc:graphicFrameChg>
        <pc:graphicFrameChg chg="del modGraphic">
          <ac:chgData name="Nora Arifi" userId="6bc848ad-b972-4b52-ae7f-da2084360fbf" providerId="ADAL" clId="{244183E0-A403-41B1-824C-8E472626A71B}" dt="2019-09-23T14:30:24.127" v="32" actId="478"/>
          <ac:graphicFrameMkLst>
            <pc:docMk/>
            <pc:sldMk cId="2876980816" sldId="288"/>
            <ac:graphicFrameMk id="5" creationId="{0E11DE72-42BC-41F2-85F3-2B1C8597EA65}"/>
          </ac:graphicFrameMkLst>
        </pc:graphicFrameChg>
        <pc:graphicFrameChg chg="add">
          <ac:chgData name="Nora Arifi" userId="6bc848ad-b972-4b52-ae7f-da2084360fbf" providerId="ADAL" clId="{244183E0-A403-41B1-824C-8E472626A71B}" dt="2019-09-23T14:30:57.332" v="40"/>
          <ac:graphicFrameMkLst>
            <pc:docMk/>
            <pc:sldMk cId="2876980816" sldId="288"/>
            <ac:graphicFrameMk id="7" creationId="{3BD0DD45-96E9-46A8-B207-4FDCA4AD15EC}"/>
          </ac:graphicFrameMkLst>
        </pc:graphicFrameChg>
        <pc:graphicFrameChg chg="del">
          <ac:chgData name="Nora Arifi" userId="6bc848ad-b972-4b52-ae7f-da2084360fbf" providerId="ADAL" clId="{244183E0-A403-41B1-824C-8E472626A71B}" dt="2019-09-23T14:30:51.404" v="38" actId="478"/>
          <ac:graphicFrameMkLst>
            <pc:docMk/>
            <pc:sldMk cId="2876980816" sldId="288"/>
            <ac:graphicFrameMk id="8" creationId="{3BD0DD45-96E9-46A8-B207-4FDCA4AD15EC}"/>
          </ac:graphicFrameMkLst>
        </pc:graphicFrameChg>
        <pc:graphicFrameChg chg="add mod">
          <ac:chgData name="Nora Arifi" userId="6bc848ad-b972-4b52-ae7f-da2084360fbf" providerId="ADAL" clId="{244183E0-A403-41B1-824C-8E472626A71B}" dt="2019-09-23T14:31:05.126" v="43" actId="1076"/>
          <ac:graphicFrameMkLst>
            <pc:docMk/>
            <pc:sldMk cId="2876980816" sldId="288"/>
            <ac:graphicFrameMk id="9" creationId="{3BD0DD45-96E9-46A8-B207-4FDCA4AD15EC}"/>
          </ac:graphicFrameMkLst>
        </pc:graphicFrameChg>
      </pc:sldChg>
      <pc:sldChg chg="addSp delSp modSp mod">
        <pc:chgData name="Nora Arifi" userId="6bc848ad-b972-4b52-ae7f-da2084360fbf" providerId="ADAL" clId="{244183E0-A403-41B1-824C-8E472626A71B}" dt="2019-09-23T14:28:15.093" v="17"/>
        <pc:sldMkLst>
          <pc:docMk/>
          <pc:sldMk cId="430025563" sldId="304"/>
        </pc:sldMkLst>
        <pc:graphicFrameChg chg="del">
          <ac:chgData name="Nora Arifi" userId="6bc848ad-b972-4b52-ae7f-da2084360fbf" providerId="ADAL" clId="{244183E0-A403-41B1-824C-8E472626A71B}" dt="2019-09-23T14:26:44.502" v="8" actId="478"/>
          <ac:graphicFrameMkLst>
            <pc:docMk/>
            <pc:sldMk cId="430025563" sldId="304"/>
            <ac:graphicFrameMk id="3" creationId="{72D540CC-E826-4299-9FDD-9A362061A2C4}"/>
          </ac:graphicFrameMkLst>
        </pc:graphicFrameChg>
        <pc:graphicFrameChg chg="add mod modGraphic">
          <ac:chgData name="Nora Arifi" userId="6bc848ad-b972-4b52-ae7f-da2084360fbf" providerId="ADAL" clId="{244183E0-A403-41B1-824C-8E472626A71B}" dt="2019-09-23T14:27:51.333" v="13" actId="255"/>
          <ac:graphicFrameMkLst>
            <pc:docMk/>
            <pc:sldMk cId="430025563" sldId="304"/>
            <ac:graphicFrameMk id="5" creationId="{0584C439-BEC3-473E-8CD5-268507B8B59B}"/>
          </ac:graphicFrameMkLst>
        </pc:graphicFrameChg>
        <pc:graphicFrameChg chg="add mod">
          <ac:chgData name="Nora Arifi" userId="6bc848ad-b972-4b52-ae7f-da2084360fbf" providerId="ADAL" clId="{244183E0-A403-41B1-824C-8E472626A71B}" dt="2019-09-23T14:28:15.093" v="17"/>
          <ac:graphicFrameMkLst>
            <pc:docMk/>
            <pc:sldMk cId="430025563" sldId="304"/>
            <ac:graphicFrameMk id="6" creationId="{666A1A88-40A1-40BC-B209-53A97D43BF6F}"/>
          </ac:graphicFrameMkLst>
        </pc:graphicFrameChg>
        <pc:graphicFrameChg chg="del">
          <ac:chgData name="Nora Arifi" userId="6bc848ad-b972-4b52-ae7f-da2084360fbf" providerId="ADAL" clId="{244183E0-A403-41B1-824C-8E472626A71B}" dt="2019-09-23T14:25:57.900" v="0" actId="478"/>
          <ac:graphicFrameMkLst>
            <pc:docMk/>
            <pc:sldMk cId="430025563" sldId="304"/>
            <ac:graphicFrameMk id="7" creationId="{666A1A88-40A1-40BC-B209-53A97D43BF6F}"/>
          </ac:graphicFrameMkLst>
        </pc:graphicFrameChg>
      </pc:sldChg>
    </pc:docChg>
  </pc:docChgLst>
  <pc:docChgLst>
    <pc:chgData name="Nora Arifi" userId="6bc848ad-b972-4b52-ae7f-da2084360fbf" providerId="ADAL" clId="{B55913E2-0F91-4812-AB73-F6FA2ADCF165}"/>
    <pc:docChg chg="custSel modSld">
      <pc:chgData name="Nora Arifi" userId="6bc848ad-b972-4b52-ae7f-da2084360fbf" providerId="ADAL" clId="{B55913E2-0F91-4812-AB73-F6FA2ADCF165}" dt="2019-08-22T14:09:38.859" v="48" actId="1076"/>
      <pc:docMkLst>
        <pc:docMk/>
      </pc:docMkLst>
      <pc:sldChg chg="addSp delSp modSp mod">
        <pc:chgData name="Nora Arifi" userId="6bc848ad-b972-4b52-ae7f-da2084360fbf" providerId="ADAL" clId="{B55913E2-0F91-4812-AB73-F6FA2ADCF165}" dt="2019-08-22T14:07:44.635" v="23" actId="1076"/>
        <pc:sldMkLst>
          <pc:docMk/>
          <pc:sldMk cId="3597821629" sldId="279"/>
        </pc:sldMkLst>
        <pc:graphicFrameChg chg="add mod modGraphic">
          <ac:chgData name="Nora Arifi" userId="6bc848ad-b972-4b52-ae7f-da2084360fbf" providerId="ADAL" clId="{B55913E2-0F91-4812-AB73-F6FA2ADCF165}" dt="2019-08-22T14:07:27.526" v="17" actId="255"/>
          <ac:graphicFrameMkLst>
            <pc:docMk/>
            <pc:sldMk cId="3597821629" sldId="279"/>
            <ac:graphicFrameMk id="3" creationId="{00DEDDF9-6B55-4003-AEB7-5B494CAA7B03}"/>
          </ac:graphicFrameMkLst>
        </pc:graphicFrameChg>
        <pc:graphicFrameChg chg="del">
          <ac:chgData name="Nora Arifi" userId="6bc848ad-b972-4b52-ae7f-da2084360fbf" providerId="ADAL" clId="{B55913E2-0F91-4812-AB73-F6FA2ADCF165}" dt="2019-08-22T14:04:29.516" v="12" actId="478"/>
          <ac:graphicFrameMkLst>
            <pc:docMk/>
            <pc:sldMk cId="3597821629" sldId="279"/>
            <ac:graphicFrameMk id="5" creationId="{54C4E449-2C03-4FA4-8452-410335BDA727}"/>
          </ac:graphicFrameMkLst>
        </pc:graphicFrameChg>
        <pc:graphicFrameChg chg="add mod">
          <ac:chgData name="Nora Arifi" userId="6bc848ad-b972-4b52-ae7f-da2084360fbf" providerId="ADAL" clId="{B55913E2-0F91-4812-AB73-F6FA2ADCF165}" dt="2019-08-22T14:07:44.635" v="23" actId="1076"/>
          <ac:graphicFrameMkLst>
            <pc:docMk/>
            <pc:sldMk cId="3597821629" sldId="279"/>
            <ac:graphicFrameMk id="7" creationId="{06EE341B-B8ED-4B82-AA1D-2C377694674D}"/>
          </ac:graphicFrameMkLst>
        </pc:graphicFrameChg>
        <pc:graphicFrameChg chg="del">
          <ac:chgData name="Nora Arifi" userId="6bc848ad-b972-4b52-ae7f-da2084360fbf" providerId="ADAL" clId="{B55913E2-0F91-4812-AB73-F6FA2ADCF165}" dt="2019-08-22T14:07:30.598" v="18" actId="478"/>
          <ac:graphicFrameMkLst>
            <pc:docMk/>
            <pc:sldMk cId="3597821629" sldId="279"/>
            <ac:graphicFrameMk id="8" creationId="{06EE341B-B8ED-4B82-AA1D-2C377694674D}"/>
          </ac:graphicFrameMkLst>
        </pc:graphicFrameChg>
      </pc:sldChg>
      <pc:sldChg chg="addSp delSp modSp mod">
        <pc:chgData name="Nora Arifi" userId="6bc848ad-b972-4b52-ae7f-da2084360fbf" providerId="ADAL" clId="{B55913E2-0F91-4812-AB73-F6FA2ADCF165}" dt="2019-08-22T14:09:38.859" v="48" actId="1076"/>
        <pc:sldMkLst>
          <pc:docMk/>
          <pc:sldMk cId="3341908502" sldId="287"/>
        </pc:sldMkLst>
        <pc:graphicFrameChg chg="del">
          <ac:chgData name="Nora Arifi" userId="6bc848ad-b972-4b52-ae7f-da2084360fbf" providerId="ADAL" clId="{B55913E2-0F91-4812-AB73-F6FA2ADCF165}" dt="2019-08-22T14:08:50.202" v="38" actId="478"/>
          <ac:graphicFrameMkLst>
            <pc:docMk/>
            <pc:sldMk cId="3341908502" sldId="287"/>
            <ac:graphicFrameMk id="3" creationId="{7FF7CD9D-A401-47F7-8B73-BF45EB12AC92}"/>
          </ac:graphicFrameMkLst>
        </pc:graphicFrameChg>
        <pc:graphicFrameChg chg="add mod modGraphic">
          <ac:chgData name="Nora Arifi" userId="6bc848ad-b972-4b52-ae7f-da2084360fbf" providerId="ADAL" clId="{B55913E2-0F91-4812-AB73-F6FA2ADCF165}" dt="2019-08-22T14:09:21.820" v="43" actId="255"/>
          <ac:graphicFrameMkLst>
            <pc:docMk/>
            <pc:sldMk cId="3341908502" sldId="287"/>
            <ac:graphicFrameMk id="5" creationId="{52172D99-790B-4DD9-A991-7763A381B023}"/>
          </ac:graphicFrameMkLst>
        </pc:graphicFrameChg>
        <pc:graphicFrameChg chg="del">
          <ac:chgData name="Nora Arifi" userId="6bc848ad-b972-4b52-ae7f-da2084360fbf" providerId="ADAL" clId="{B55913E2-0F91-4812-AB73-F6FA2ADCF165}" dt="2019-08-22T14:09:25.737" v="44" actId="478"/>
          <ac:graphicFrameMkLst>
            <pc:docMk/>
            <pc:sldMk cId="3341908502" sldId="287"/>
            <ac:graphicFrameMk id="7" creationId="{C2226465-0A33-415E-8058-B07684A92EDD}"/>
          </ac:graphicFrameMkLst>
        </pc:graphicFrameChg>
        <pc:graphicFrameChg chg="add mod">
          <ac:chgData name="Nora Arifi" userId="6bc848ad-b972-4b52-ae7f-da2084360fbf" providerId="ADAL" clId="{B55913E2-0F91-4812-AB73-F6FA2ADCF165}" dt="2019-08-22T14:09:38.859" v="48" actId="1076"/>
          <ac:graphicFrameMkLst>
            <pc:docMk/>
            <pc:sldMk cId="3341908502" sldId="287"/>
            <ac:graphicFrameMk id="8" creationId="{C2226465-0A33-415E-8058-B07684A92EDD}"/>
          </ac:graphicFrameMkLst>
        </pc:graphicFrameChg>
      </pc:sldChg>
      <pc:sldChg chg="addSp delSp modSp mod">
        <pc:chgData name="Nora Arifi" userId="6bc848ad-b972-4b52-ae7f-da2084360fbf" providerId="ADAL" clId="{B55913E2-0F91-4812-AB73-F6FA2ADCF165}" dt="2019-08-22T14:08:46.171" v="37" actId="14100"/>
        <pc:sldMkLst>
          <pc:docMk/>
          <pc:sldMk cId="2876980816" sldId="288"/>
        </pc:sldMkLst>
        <pc:graphicFrameChg chg="del modGraphic">
          <ac:chgData name="Nora Arifi" userId="6bc848ad-b972-4b52-ae7f-da2084360fbf" providerId="ADAL" clId="{B55913E2-0F91-4812-AB73-F6FA2ADCF165}" dt="2019-08-22T14:07:50.306" v="25" actId="478"/>
          <ac:graphicFrameMkLst>
            <pc:docMk/>
            <pc:sldMk cId="2876980816" sldId="288"/>
            <ac:graphicFrameMk id="3" creationId="{49403D8B-AE5A-4364-88A8-C0A9F3F43540}"/>
          </ac:graphicFrameMkLst>
        </pc:graphicFrameChg>
        <pc:graphicFrameChg chg="add mod modGraphic">
          <ac:chgData name="Nora Arifi" userId="6bc848ad-b972-4b52-ae7f-da2084360fbf" providerId="ADAL" clId="{B55913E2-0F91-4812-AB73-F6FA2ADCF165}" dt="2019-08-22T14:08:27.197" v="31" actId="255"/>
          <ac:graphicFrameMkLst>
            <pc:docMk/>
            <pc:sldMk cId="2876980816" sldId="288"/>
            <ac:graphicFrameMk id="5" creationId="{0E11DE72-42BC-41F2-85F3-2B1C8597EA65}"/>
          </ac:graphicFrameMkLst>
        </pc:graphicFrameChg>
        <pc:graphicFrameChg chg="del">
          <ac:chgData name="Nora Arifi" userId="6bc848ad-b972-4b52-ae7f-da2084360fbf" providerId="ADAL" clId="{B55913E2-0F91-4812-AB73-F6FA2ADCF165}" dt="2019-08-22T14:08:31.053" v="32" actId="478"/>
          <ac:graphicFrameMkLst>
            <pc:docMk/>
            <pc:sldMk cId="2876980816" sldId="288"/>
            <ac:graphicFrameMk id="7" creationId="{3BD0DD45-96E9-46A8-B207-4FDCA4AD15EC}"/>
          </ac:graphicFrameMkLst>
        </pc:graphicFrameChg>
        <pc:graphicFrameChg chg="add mod">
          <ac:chgData name="Nora Arifi" userId="6bc848ad-b972-4b52-ae7f-da2084360fbf" providerId="ADAL" clId="{B55913E2-0F91-4812-AB73-F6FA2ADCF165}" dt="2019-08-22T14:08:46.171" v="37" actId="14100"/>
          <ac:graphicFrameMkLst>
            <pc:docMk/>
            <pc:sldMk cId="2876980816" sldId="288"/>
            <ac:graphicFrameMk id="8" creationId="{3BD0DD45-96E9-46A8-B207-4FDCA4AD15EC}"/>
          </ac:graphicFrameMkLst>
        </pc:graphicFrameChg>
      </pc:sldChg>
      <pc:sldChg chg="addSp delSp modSp mod">
        <pc:chgData name="Nora Arifi" userId="6bc848ad-b972-4b52-ae7f-da2084360fbf" providerId="ADAL" clId="{B55913E2-0F91-4812-AB73-F6FA2ADCF165}" dt="2019-08-22T14:04:22.418" v="11" actId="2711"/>
        <pc:sldMkLst>
          <pc:docMk/>
          <pc:sldMk cId="430025563" sldId="304"/>
        </pc:sldMkLst>
        <pc:graphicFrameChg chg="add mod modGraphic">
          <ac:chgData name="Nora Arifi" userId="6bc848ad-b972-4b52-ae7f-da2084360fbf" providerId="ADAL" clId="{B55913E2-0F91-4812-AB73-F6FA2ADCF165}" dt="2019-08-22T14:04:22.418" v="11" actId="2711"/>
          <ac:graphicFrameMkLst>
            <pc:docMk/>
            <pc:sldMk cId="430025563" sldId="304"/>
            <ac:graphicFrameMk id="3" creationId="{72D540CC-E826-4299-9FDD-9A362061A2C4}"/>
          </ac:graphicFrameMkLst>
        </pc:graphicFrameChg>
        <pc:graphicFrameChg chg="del">
          <ac:chgData name="Nora Arifi" userId="6bc848ad-b972-4b52-ae7f-da2084360fbf" providerId="ADAL" clId="{B55913E2-0F91-4812-AB73-F6FA2ADCF165}" dt="2019-08-22T14:03:44.967" v="5" actId="478"/>
          <ac:graphicFrameMkLst>
            <pc:docMk/>
            <pc:sldMk cId="430025563" sldId="304"/>
            <ac:graphicFrameMk id="5" creationId="{A243FA3D-C3A8-4E38-A4EE-636E4E64D35C}"/>
          </ac:graphicFrameMkLst>
        </pc:graphicFrameChg>
        <pc:graphicFrameChg chg="del">
          <ac:chgData name="Nora Arifi" userId="6bc848ad-b972-4b52-ae7f-da2084360fbf" providerId="ADAL" clId="{B55913E2-0F91-4812-AB73-F6FA2ADCF165}" dt="2019-08-22T14:03:09.257" v="0" actId="478"/>
          <ac:graphicFrameMkLst>
            <pc:docMk/>
            <pc:sldMk cId="430025563" sldId="304"/>
            <ac:graphicFrameMk id="6" creationId="{666A1A88-40A1-40BC-B209-53A97D43BF6F}"/>
          </ac:graphicFrameMkLst>
        </pc:graphicFrameChg>
        <pc:graphicFrameChg chg="add mod">
          <ac:chgData name="Nora Arifi" userId="6bc848ad-b972-4b52-ae7f-da2084360fbf" providerId="ADAL" clId="{B55913E2-0F91-4812-AB73-F6FA2ADCF165}" dt="2019-08-22T14:03:43.786" v="4" actId="1076"/>
          <ac:graphicFrameMkLst>
            <pc:docMk/>
            <pc:sldMk cId="430025563" sldId="304"/>
            <ac:graphicFrameMk id="7" creationId="{666A1A88-40A1-40BC-B209-53A97D43BF6F}"/>
          </ac:graphicFrameMkLst>
        </pc:graphicFrameChg>
      </pc:sldChg>
    </pc:docChg>
  </pc:docChgLst>
  <pc:docChgLst>
    <pc:chgData name="Nora Arifi" userId="6bc848ad-b972-4b52-ae7f-da2084360fbf" providerId="ADAL" clId="{B5ED5264-B058-41BB-8C2C-3FDD566CE6DF}"/>
    <pc:docChg chg="undo custSel modSld">
      <pc:chgData name="Nora Arifi" userId="6bc848ad-b972-4b52-ae7f-da2084360fbf" providerId="ADAL" clId="{B5ED5264-B058-41BB-8C2C-3FDD566CE6DF}" dt="2019-10-21T13:37:05.463" v="73" actId="14100"/>
      <pc:docMkLst>
        <pc:docMk/>
      </pc:docMkLst>
      <pc:sldChg chg="addSp delSp modSp mod">
        <pc:chgData name="Nora Arifi" userId="6bc848ad-b972-4b52-ae7f-da2084360fbf" providerId="ADAL" clId="{B5ED5264-B058-41BB-8C2C-3FDD566CE6DF}" dt="2019-10-21T13:31:11.499" v="35" actId="14734"/>
        <pc:sldMkLst>
          <pc:docMk/>
          <pc:sldMk cId="3597821629" sldId="279"/>
        </pc:sldMkLst>
        <pc:graphicFrameChg chg="add mod modGraphic">
          <ac:chgData name="Nora Arifi" userId="6bc848ad-b972-4b52-ae7f-da2084360fbf" providerId="ADAL" clId="{B5ED5264-B058-41BB-8C2C-3FDD566CE6DF}" dt="2019-10-21T13:31:11.499" v="35" actId="14734"/>
          <ac:graphicFrameMkLst>
            <pc:docMk/>
            <pc:sldMk cId="3597821629" sldId="279"/>
            <ac:graphicFrameMk id="3" creationId="{654D2241-1034-452D-A9E2-63A90DF93FFC}"/>
          </ac:graphicFrameMkLst>
        </pc:graphicFrameChg>
        <pc:graphicFrameChg chg="del">
          <ac:chgData name="Nora Arifi" userId="6bc848ad-b972-4b52-ae7f-da2084360fbf" providerId="ADAL" clId="{B5ED5264-B058-41BB-8C2C-3FDD566CE6DF}" dt="2019-10-21T13:30:34.621" v="26" actId="478"/>
          <ac:graphicFrameMkLst>
            <pc:docMk/>
            <pc:sldMk cId="3597821629" sldId="279"/>
            <ac:graphicFrameMk id="5" creationId="{A0289B0F-652D-4EB8-992A-03EE0CF617C4}"/>
          </ac:graphicFrameMkLst>
        </pc:graphicFrameChg>
        <pc:graphicFrameChg chg="del">
          <ac:chgData name="Nora Arifi" userId="6bc848ad-b972-4b52-ae7f-da2084360fbf" providerId="ADAL" clId="{B5ED5264-B058-41BB-8C2C-3FDD566CE6DF}" dt="2019-10-21T13:30:53.897" v="30" actId="478"/>
          <ac:graphicFrameMkLst>
            <pc:docMk/>
            <pc:sldMk cId="3597821629" sldId="279"/>
            <ac:graphicFrameMk id="6" creationId="{06EE341B-B8ED-4B82-AA1D-2C377694674D}"/>
          </ac:graphicFrameMkLst>
        </pc:graphicFrameChg>
        <pc:graphicFrameChg chg="add mod">
          <ac:chgData name="Nora Arifi" userId="6bc848ad-b972-4b52-ae7f-da2084360fbf" providerId="ADAL" clId="{B5ED5264-B058-41BB-8C2C-3FDD566CE6DF}" dt="2019-10-21T13:31:06.387" v="34" actId="14100"/>
          <ac:graphicFrameMkLst>
            <pc:docMk/>
            <pc:sldMk cId="3597821629" sldId="279"/>
            <ac:graphicFrameMk id="7" creationId="{06EE341B-B8ED-4B82-AA1D-2C377694674D}"/>
          </ac:graphicFrameMkLst>
        </pc:graphicFrameChg>
      </pc:sldChg>
      <pc:sldChg chg="addSp delSp modSp mod">
        <pc:chgData name="Nora Arifi" userId="6bc848ad-b972-4b52-ae7f-da2084360fbf" providerId="ADAL" clId="{B5ED5264-B058-41BB-8C2C-3FDD566CE6DF}" dt="2019-10-21T13:37:05.463" v="73" actId="14100"/>
        <pc:sldMkLst>
          <pc:docMk/>
          <pc:sldMk cId="3341908502" sldId="287"/>
        </pc:sldMkLst>
        <pc:graphicFrameChg chg="del modGraphic">
          <ac:chgData name="Nora Arifi" userId="6bc848ad-b972-4b52-ae7f-da2084360fbf" providerId="ADAL" clId="{B5ED5264-B058-41BB-8C2C-3FDD566CE6DF}" dt="2019-10-21T13:36:16.650" v="63" actId="478"/>
          <ac:graphicFrameMkLst>
            <pc:docMk/>
            <pc:sldMk cId="3341908502" sldId="287"/>
            <ac:graphicFrameMk id="3" creationId="{6FDA816C-8D2D-46C7-9B8C-FC5D14D7B4D1}"/>
          </ac:graphicFrameMkLst>
        </pc:graphicFrameChg>
        <pc:graphicFrameChg chg="add mod modGraphic">
          <ac:chgData name="Nora Arifi" userId="6bc848ad-b972-4b52-ae7f-da2084360fbf" providerId="ADAL" clId="{B5ED5264-B058-41BB-8C2C-3FDD566CE6DF}" dt="2019-10-21T13:36:48.920" v="67" actId="255"/>
          <ac:graphicFrameMkLst>
            <pc:docMk/>
            <pc:sldMk cId="3341908502" sldId="287"/>
            <ac:graphicFrameMk id="5" creationId="{1F09CE36-8E7B-43E9-9681-9F5094AB387D}"/>
          </ac:graphicFrameMkLst>
        </pc:graphicFrameChg>
        <pc:graphicFrameChg chg="del">
          <ac:chgData name="Nora Arifi" userId="6bc848ad-b972-4b52-ae7f-da2084360fbf" providerId="ADAL" clId="{B5ED5264-B058-41BB-8C2C-3FDD566CE6DF}" dt="2019-10-21T13:36:52.739" v="68" actId="478"/>
          <ac:graphicFrameMkLst>
            <pc:docMk/>
            <pc:sldMk cId="3341908502" sldId="287"/>
            <ac:graphicFrameMk id="7" creationId="{C2226465-0A33-415E-8058-B07684A92EDD}"/>
          </ac:graphicFrameMkLst>
        </pc:graphicFrameChg>
        <pc:graphicFrameChg chg="add mod">
          <ac:chgData name="Nora Arifi" userId="6bc848ad-b972-4b52-ae7f-da2084360fbf" providerId="ADAL" clId="{B5ED5264-B058-41BB-8C2C-3FDD566CE6DF}" dt="2019-10-21T13:37:05.463" v="73" actId="14100"/>
          <ac:graphicFrameMkLst>
            <pc:docMk/>
            <pc:sldMk cId="3341908502" sldId="287"/>
            <ac:graphicFrameMk id="8" creationId="{C2226465-0A33-415E-8058-B07684A92EDD}"/>
          </ac:graphicFrameMkLst>
        </pc:graphicFrameChg>
      </pc:sldChg>
      <pc:sldChg chg="addSp delSp modSp mod">
        <pc:chgData name="Nora Arifi" userId="6bc848ad-b972-4b52-ae7f-da2084360fbf" providerId="ADAL" clId="{B5ED5264-B058-41BB-8C2C-3FDD566CE6DF}" dt="2019-10-21T13:36:06.675" v="60"/>
        <pc:sldMkLst>
          <pc:docMk/>
          <pc:sldMk cId="2876980816" sldId="288"/>
        </pc:sldMkLst>
        <pc:graphicFrameChg chg="add del">
          <ac:chgData name="Nora Arifi" userId="6bc848ad-b972-4b52-ae7f-da2084360fbf" providerId="ADAL" clId="{B5ED5264-B058-41BB-8C2C-3FDD566CE6DF}" dt="2019-10-21T13:31:57.547" v="38" actId="478"/>
          <ac:graphicFrameMkLst>
            <pc:docMk/>
            <pc:sldMk cId="2876980816" sldId="288"/>
            <ac:graphicFrameMk id="3" creationId="{8F00969B-2439-45F2-A620-20AEED25EDC5}"/>
          </ac:graphicFrameMkLst>
        </pc:graphicFrameChg>
        <pc:graphicFrameChg chg="add mod modGraphic">
          <ac:chgData name="Nora Arifi" userId="6bc848ad-b972-4b52-ae7f-da2084360fbf" providerId="ADAL" clId="{B5ED5264-B058-41BB-8C2C-3FDD566CE6DF}" dt="2019-10-21T13:33:22.820" v="53" actId="14734"/>
          <ac:graphicFrameMkLst>
            <pc:docMk/>
            <pc:sldMk cId="2876980816" sldId="288"/>
            <ac:graphicFrameMk id="5" creationId="{8E97EBB2-5402-455E-936B-4C195314DDC2}"/>
          </ac:graphicFrameMkLst>
        </pc:graphicFrameChg>
        <pc:graphicFrameChg chg="add mod">
          <ac:chgData name="Nora Arifi" userId="6bc848ad-b972-4b52-ae7f-da2084360fbf" providerId="ADAL" clId="{B5ED5264-B058-41BB-8C2C-3FDD566CE6DF}" dt="2019-10-21T13:36:06.675" v="60"/>
          <ac:graphicFrameMkLst>
            <pc:docMk/>
            <pc:sldMk cId="2876980816" sldId="288"/>
            <ac:graphicFrameMk id="7" creationId="{3BD0DD45-96E9-46A8-B207-4FDCA4AD15EC}"/>
          </ac:graphicFrameMkLst>
        </pc:graphicFrameChg>
        <pc:graphicFrameChg chg="del">
          <ac:chgData name="Nora Arifi" userId="6bc848ad-b972-4b52-ae7f-da2084360fbf" providerId="ADAL" clId="{B5ED5264-B058-41BB-8C2C-3FDD566CE6DF}" dt="2019-10-21T13:33:11.820" v="51" actId="478"/>
          <ac:graphicFrameMkLst>
            <pc:docMk/>
            <pc:sldMk cId="2876980816" sldId="288"/>
            <ac:graphicFrameMk id="9" creationId="{3BD0DD45-96E9-46A8-B207-4FDCA4AD15EC}"/>
          </ac:graphicFrameMkLst>
        </pc:graphicFrameChg>
      </pc:sldChg>
      <pc:sldChg chg="addSp delSp modSp mod">
        <pc:chgData name="Nora Arifi" userId="6bc848ad-b972-4b52-ae7f-da2084360fbf" providerId="ADAL" clId="{B5ED5264-B058-41BB-8C2C-3FDD566CE6DF}" dt="2019-10-21T13:30:16.989" v="25" actId="255"/>
        <pc:sldMkLst>
          <pc:docMk/>
          <pc:sldMk cId="430025563" sldId="304"/>
        </pc:sldMkLst>
        <pc:graphicFrameChg chg="add mod modGraphic">
          <ac:chgData name="Nora Arifi" userId="6bc848ad-b972-4b52-ae7f-da2084360fbf" providerId="ADAL" clId="{B5ED5264-B058-41BB-8C2C-3FDD566CE6DF}" dt="2019-10-21T13:30:16.989" v="25" actId="255"/>
          <ac:graphicFrameMkLst>
            <pc:docMk/>
            <pc:sldMk cId="430025563" sldId="304"/>
            <ac:graphicFrameMk id="3" creationId="{DF3693A5-DFCA-4736-BC39-3798E787826D}"/>
          </ac:graphicFrameMkLst>
        </pc:graphicFrameChg>
        <pc:graphicFrameChg chg="del">
          <ac:chgData name="Nora Arifi" userId="6bc848ad-b972-4b52-ae7f-da2084360fbf" providerId="ADAL" clId="{B5ED5264-B058-41BB-8C2C-3FDD566CE6DF}" dt="2019-10-21T13:28:53.903" v="9" actId="478"/>
          <ac:graphicFrameMkLst>
            <pc:docMk/>
            <pc:sldMk cId="430025563" sldId="304"/>
            <ac:graphicFrameMk id="5" creationId="{0584C439-BEC3-473E-8CD5-268507B8B59B}"/>
          </ac:graphicFrameMkLst>
        </pc:graphicFrameChg>
        <pc:graphicFrameChg chg="del">
          <ac:chgData name="Nora Arifi" userId="6bc848ad-b972-4b52-ae7f-da2084360fbf" providerId="ADAL" clId="{B5ED5264-B058-41BB-8C2C-3FDD566CE6DF}" dt="2019-10-21T13:28:23.304" v="0" actId="478"/>
          <ac:graphicFrameMkLst>
            <pc:docMk/>
            <pc:sldMk cId="430025563" sldId="304"/>
            <ac:graphicFrameMk id="6" creationId="{666A1A88-40A1-40BC-B209-53A97D43BF6F}"/>
          </ac:graphicFrameMkLst>
        </pc:graphicFrameChg>
        <pc:graphicFrameChg chg="add mod">
          <ac:chgData name="Nora Arifi" userId="6bc848ad-b972-4b52-ae7f-da2084360fbf" providerId="ADAL" clId="{B5ED5264-B058-41BB-8C2C-3FDD566CE6DF}" dt="2019-10-21T13:30:03.787" v="21"/>
          <ac:graphicFrameMkLst>
            <pc:docMk/>
            <pc:sldMk cId="430025563" sldId="304"/>
            <ac:graphicFrameMk id="7" creationId="{666A1A88-40A1-40BC-B209-53A97D43BF6F}"/>
          </ac:graphicFrameMkLst>
        </pc:graphicFrameChg>
        <pc:picChg chg="mod">
          <ac:chgData name="Nora Arifi" userId="6bc848ad-b972-4b52-ae7f-da2084360fbf" providerId="ADAL" clId="{B5ED5264-B058-41BB-8C2C-3FDD566CE6DF}" dt="2019-10-21T13:30:10.364" v="24" actId="1076"/>
          <ac:picMkLst>
            <pc:docMk/>
            <pc:sldMk cId="430025563" sldId="304"/>
            <ac:picMk id="2" creationId="{00000000-0000-0000-0000-000000000000}"/>
          </ac:picMkLst>
        </pc:picChg>
      </pc:sldChg>
    </pc:docChg>
  </pc:docChgLst>
  <pc:docChgLst>
    <pc:chgData name="Nora Arifi" userId="6bc848ad-b972-4b52-ae7f-da2084360fbf" providerId="ADAL" clId="{6F10344D-CB16-40A0-8D56-327AF96D796F}"/>
    <pc:docChg chg="undo redo custSel modSld">
      <pc:chgData name="Nora Arifi" userId="6bc848ad-b972-4b52-ae7f-da2084360fbf" providerId="ADAL" clId="{6F10344D-CB16-40A0-8D56-327AF96D796F}" dt="2019-06-21T14:28:41.646" v="58"/>
      <pc:docMkLst>
        <pc:docMk/>
      </pc:docMkLst>
      <pc:sldChg chg="addSp delSp modSp mod">
        <pc:chgData name="Nora Arifi" userId="6bc848ad-b972-4b52-ae7f-da2084360fbf" providerId="ADAL" clId="{6F10344D-CB16-40A0-8D56-327AF96D796F}" dt="2019-06-21T14:24:43.220" v="27" actId="1076"/>
        <pc:sldMkLst>
          <pc:docMk/>
          <pc:sldMk cId="3597821629" sldId="279"/>
        </pc:sldMkLst>
        <pc:graphicFrameChg chg="add mod modGraphic">
          <ac:chgData name="Nora Arifi" userId="6bc848ad-b972-4b52-ae7f-da2084360fbf" providerId="ADAL" clId="{6F10344D-CB16-40A0-8D56-327AF96D796F}" dt="2019-06-21T14:24:24.176" v="20" actId="255"/>
          <ac:graphicFrameMkLst>
            <pc:docMk/>
            <pc:sldMk cId="3597821629" sldId="279"/>
            <ac:graphicFrameMk id="3" creationId="{2AB863E7-7285-43DE-98A0-06F0FB4FA553}"/>
          </ac:graphicFrameMkLst>
        </pc:graphicFrameChg>
        <pc:graphicFrameChg chg="add del">
          <ac:chgData name="Nora Arifi" userId="6bc848ad-b972-4b52-ae7f-da2084360fbf" providerId="ADAL" clId="{6F10344D-CB16-40A0-8D56-327AF96D796F}" dt="2019-06-21T14:24:01.659" v="15" actId="478"/>
          <ac:graphicFrameMkLst>
            <pc:docMk/>
            <pc:sldMk cId="3597821629" sldId="279"/>
            <ac:graphicFrameMk id="5" creationId="{366A93BC-0F6F-45A6-9397-ABBC80E5618E}"/>
          </ac:graphicFrameMkLst>
        </pc:graphicFrameChg>
        <pc:graphicFrameChg chg="add mod">
          <ac:chgData name="Nora Arifi" userId="6bc848ad-b972-4b52-ae7f-da2084360fbf" providerId="ADAL" clId="{6F10344D-CB16-40A0-8D56-327AF96D796F}" dt="2019-06-21T14:24:43.220" v="27" actId="1076"/>
          <ac:graphicFrameMkLst>
            <pc:docMk/>
            <pc:sldMk cId="3597821629" sldId="279"/>
            <ac:graphicFrameMk id="7" creationId="{06EE341B-B8ED-4B82-AA1D-2C377694674D}"/>
          </ac:graphicFrameMkLst>
        </pc:graphicFrameChg>
        <pc:graphicFrameChg chg="del">
          <ac:chgData name="Nora Arifi" userId="6bc848ad-b972-4b52-ae7f-da2084360fbf" providerId="ADAL" clId="{6F10344D-CB16-40A0-8D56-327AF96D796F}" dt="2019-06-21T14:24:27.354" v="21" actId="478"/>
          <ac:graphicFrameMkLst>
            <pc:docMk/>
            <pc:sldMk cId="3597821629" sldId="279"/>
            <ac:graphicFrameMk id="8" creationId="{06EE341B-B8ED-4B82-AA1D-2C377694674D}"/>
          </ac:graphicFrameMkLst>
        </pc:graphicFrameChg>
      </pc:sldChg>
      <pc:sldChg chg="addSp delSp modSp mod">
        <pc:chgData name="Nora Arifi" userId="6bc848ad-b972-4b52-ae7f-da2084360fbf" providerId="ADAL" clId="{6F10344D-CB16-40A0-8D56-327AF96D796F}" dt="2019-06-21T14:28:20.333" v="55" actId="14100"/>
        <pc:sldMkLst>
          <pc:docMk/>
          <pc:sldMk cId="3341908502" sldId="287"/>
        </pc:sldMkLst>
        <pc:graphicFrameChg chg="del modGraphic">
          <ac:chgData name="Nora Arifi" userId="6bc848ad-b972-4b52-ae7f-da2084360fbf" providerId="ADAL" clId="{6F10344D-CB16-40A0-8D56-327AF96D796F}" dt="2019-06-21T14:27:40.011" v="45" actId="478"/>
          <ac:graphicFrameMkLst>
            <pc:docMk/>
            <pc:sldMk cId="3341908502" sldId="287"/>
            <ac:graphicFrameMk id="3" creationId="{BC814FBF-DF3E-4AA3-A1DD-14C369004B9C}"/>
          </ac:graphicFrameMkLst>
        </pc:graphicFrameChg>
        <pc:graphicFrameChg chg="add mod modGraphic">
          <ac:chgData name="Nora Arifi" userId="6bc848ad-b972-4b52-ae7f-da2084360fbf" providerId="ADAL" clId="{6F10344D-CB16-40A0-8D56-327AF96D796F}" dt="2019-06-21T14:28:01.759" v="49" actId="14100"/>
          <ac:graphicFrameMkLst>
            <pc:docMk/>
            <pc:sldMk cId="3341908502" sldId="287"/>
            <ac:graphicFrameMk id="5" creationId="{D06C0549-D468-4E33-9E62-E1DAA0FDFDD8}"/>
          </ac:graphicFrameMkLst>
        </pc:graphicFrameChg>
        <pc:graphicFrameChg chg="del">
          <ac:chgData name="Nora Arifi" userId="6bc848ad-b972-4b52-ae7f-da2084360fbf" providerId="ADAL" clId="{6F10344D-CB16-40A0-8D56-327AF96D796F}" dt="2019-06-21T14:28:04.372" v="50" actId="478"/>
          <ac:graphicFrameMkLst>
            <pc:docMk/>
            <pc:sldMk cId="3341908502" sldId="287"/>
            <ac:graphicFrameMk id="7" creationId="{C2226465-0A33-415E-8058-B07684A92EDD}"/>
          </ac:graphicFrameMkLst>
        </pc:graphicFrameChg>
        <pc:graphicFrameChg chg="add mod">
          <ac:chgData name="Nora Arifi" userId="6bc848ad-b972-4b52-ae7f-da2084360fbf" providerId="ADAL" clId="{6F10344D-CB16-40A0-8D56-327AF96D796F}" dt="2019-06-21T14:28:20.333" v="55" actId="14100"/>
          <ac:graphicFrameMkLst>
            <pc:docMk/>
            <pc:sldMk cId="3341908502" sldId="287"/>
            <ac:graphicFrameMk id="8" creationId="{C2226465-0A33-415E-8058-B07684A92EDD}"/>
          </ac:graphicFrameMkLst>
        </pc:graphicFrameChg>
      </pc:sldChg>
      <pc:sldChg chg="addSp delSp modSp mod">
        <pc:chgData name="Nora Arifi" userId="6bc848ad-b972-4b52-ae7f-da2084360fbf" providerId="ADAL" clId="{6F10344D-CB16-40A0-8D56-327AF96D796F}" dt="2019-06-21T14:27:26.092" v="42" actId="1076"/>
        <pc:sldMkLst>
          <pc:docMk/>
          <pc:sldMk cId="2876980816" sldId="288"/>
        </pc:sldMkLst>
        <pc:graphicFrameChg chg="add del">
          <ac:chgData name="Nora Arifi" userId="6bc848ad-b972-4b52-ae7f-da2084360fbf" providerId="ADAL" clId="{6F10344D-CB16-40A0-8D56-327AF96D796F}" dt="2019-06-21T14:26:41.261" v="30" actId="478"/>
          <ac:graphicFrameMkLst>
            <pc:docMk/>
            <pc:sldMk cId="2876980816" sldId="288"/>
            <ac:graphicFrameMk id="3" creationId="{3424BEBC-05C7-4110-B0BD-BBE8B49B4F17}"/>
          </ac:graphicFrameMkLst>
        </pc:graphicFrameChg>
        <pc:graphicFrameChg chg="add mod modGraphic">
          <ac:chgData name="Nora Arifi" userId="6bc848ad-b972-4b52-ae7f-da2084360fbf" providerId="ADAL" clId="{6F10344D-CB16-40A0-8D56-327AF96D796F}" dt="2019-06-21T14:27:05.811" v="36" actId="255"/>
          <ac:graphicFrameMkLst>
            <pc:docMk/>
            <pc:sldMk cId="2876980816" sldId="288"/>
            <ac:graphicFrameMk id="5" creationId="{EC4EE1E7-6190-4DC8-A0CC-89B9EC71AF4A}"/>
          </ac:graphicFrameMkLst>
        </pc:graphicFrameChg>
        <pc:graphicFrameChg chg="del">
          <ac:chgData name="Nora Arifi" userId="6bc848ad-b972-4b52-ae7f-da2084360fbf" providerId="ADAL" clId="{6F10344D-CB16-40A0-8D56-327AF96D796F}" dt="2019-06-21T14:27:09.406" v="37" actId="478"/>
          <ac:graphicFrameMkLst>
            <pc:docMk/>
            <pc:sldMk cId="2876980816" sldId="288"/>
            <ac:graphicFrameMk id="7" creationId="{3BD0DD45-96E9-46A8-B207-4FDCA4AD15EC}"/>
          </ac:graphicFrameMkLst>
        </pc:graphicFrameChg>
        <pc:graphicFrameChg chg="add mod">
          <ac:chgData name="Nora Arifi" userId="6bc848ad-b972-4b52-ae7f-da2084360fbf" providerId="ADAL" clId="{6F10344D-CB16-40A0-8D56-327AF96D796F}" dt="2019-06-21T14:27:26.092" v="42" actId="1076"/>
          <ac:graphicFrameMkLst>
            <pc:docMk/>
            <pc:sldMk cId="2876980816" sldId="288"/>
            <ac:graphicFrameMk id="8" creationId="{3BD0DD45-96E9-46A8-B207-4FDCA4AD15EC}"/>
          </ac:graphicFrameMkLst>
        </pc:graphicFrameChg>
      </pc:sldChg>
      <pc:sldChg chg="addSp delSp modSp mod">
        <pc:chgData name="Nora Arifi" userId="6bc848ad-b972-4b52-ae7f-da2084360fbf" providerId="ADAL" clId="{6F10344D-CB16-40A0-8D56-327AF96D796F}" dt="2019-06-21T14:28:41.646" v="58"/>
        <pc:sldMkLst>
          <pc:docMk/>
          <pc:sldMk cId="430025563" sldId="304"/>
        </pc:sldMkLst>
        <pc:graphicFrameChg chg="add mod modGraphic">
          <ac:chgData name="Nora Arifi" userId="6bc848ad-b972-4b52-ae7f-da2084360fbf" providerId="ADAL" clId="{6F10344D-CB16-40A0-8D56-327AF96D796F}" dt="2019-06-21T14:20:05.848" v="12" actId="255"/>
          <ac:graphicFrameMkLst>
            <pc:docMk/>
            <pc:sldMk cId="430025563" sldId="304"/>
            <ac:graphicFrameMk id="3" creationId="{95CA0577-3750-46F4-B211-0C0B6EB2BE42}"/>
          </ac:graphicFrameMkLst>
        </pc:graphicFrameChg>
        <pc:graphicFrameChg chg="del mod">
          <ac:chgData name="Nora Arifi" userId="6bc848ad-b972-4b52-ae7f-da2084360fbf" providerId="ADAL" clId="{6F10344D-CB16-40A0-8D56-327AF96D796F}" dt="2019-06-21T14:19:26.203" v="1" actId="478"/>
          <ac:graphicFrameMkLst>
            <pc:docMk/>
            <pc:sldMk cId="430025563" sldId="304"/>
            <ac:graphicFrameMk id="6" creationId="{666A1A88-40A1-40BC-B209-53A97D43BF6F}"/>
          </ac:graphicFrameMkLst>
        </pc:graphicFrameChg>
        <pc:graphicFrameChg chg="add mod">
          <ac:chgData name="Nora Arifi" userId="6bc848ad-b972-4b52-ae7f-da2084360fbf" providerId="ADAL" clId="{6F10344D-CB16-40A0-8D56-327AF96D796F}" dt="2019-06-21T14:28:41.646" v="58"/>
          <ac:graphicFrameMkLst>
            <pc:docMk/>
            <pc:sldMk cId="430025563" sldId="304"/>
            <ac:graphicFrameMk id="7" creationId="{666A1A88-40A1-40BC-B209-53A97D43BF6F}"/>
          </ac:graphicFrameMkLst>
        </pc:graphicFrameChg>
        <pc:graphicFrameChg chg="del modGraphic">
          <ac:chgData name="Nora Arifi" userId="6bc848ad-b972-4b52-ae7f-da2084360fbf" providerId="ADAL" clId="{6F10344D-CB16-40A0-8D56-327AF96D796F}" dt="2019-06-21T14:19:40.326" v="7" actId="478"/>
          <ac:graphicFrameMkLst>
            <pc:docMk/>
            <pc:sldMk cId="430025563" sldId="304"/>
            <ac:graphicFrameMk id="8" creationId="{6FB44890-B2C6-4A39-AF01-9214A00E5B63}"/>
          </ac:graphicFrameMkLst>
        </pc:graphicFrameChg>
      </pc:sldChg>
    </pc:docChg>
  </pc:docChgLst>
  <pc:docChgLst>
    <pc:chgData name="Nora Arifi" userId="6bc848ad-b972-4b52-ae7f-da2084360fbf" providerId="ADAL" clId="{9C4838F7-213D-4FE5-98EE-B8FC451D2295}"/>
    <pc:docChg chg="custSel modSld">
      <pc:chgData name="Nora Arifi" userId="6bc848ad-b972-4b52-ae7f-da2084360fbf" providerId="ADAL" clId="{9C4838F7-213D-4FE5-98EE-B8FC451D2295}" dt="2019-07-23T12:08:06.735" v="48" actId="14100"/>
      <pc:docMkLst>
        <pc:docMk/>
      </pc:docMkLst>
      <pc:sldChg chg="addSp delSp modSp mod">
        <pc:chgData name="Nora Arifi" userId="6bc848ad-b972-4b52-ae7f-da2084360fbf" providerId="ADAL" clId="{9C4838F7-213D-4FE5-98EE-B8FC451D2295}" dt="2019-07-23T12:03:45.687" v="28" actId="1076"/>
        <pc:sldMkLst>
          <pc:docMk/>
          <pc:sldMk cId="3597821629" sldId="279"/>
        </pc:sldMkLst>
        <pc:graphicFrameChg chg="del">
          <ac:chgData name="Nora Arifi" userId="6bc848ad-b972-4b52-ae7f-da2084360fbf" providerId="ADAL" clId="{9C4838F7-213D-4FE5-98EE-B8FC451D2295}" dt="2019-07-23T12:03:05.210" v="17" actId="478"/>
          <ac:graphicFrameMkLst>
            <pc:docMk/>
            <pc:sldMk cId="3597821629" sldId="279"/>
            <ac:graphicFrameMk id="3" creationId="{2AB863E7-7285-43DE-98A0-06F0FB4FA553}"/>
          </ac:graphicFrameMkLst>
        </pc:graphicFrameChg>
        <pc:graphicFrameChg chg="add mod modGraphic">
          <ac:chgData name="Nora Arifi" userId="6bc848ad-b972-4b52-ae7f-da2084360fbf" providerId="ADAL" clId="{9C4838F7-213D-4FE5-98EE-B8FC451D2295}" dt="2019-07-23T12:03:32.225" v="23" actId="255"/>
          <ac:graphicFrameMkLst>
            <pc:docMk/>
            <pc:sldMk cId="3597821629" sldId="279"/>
            <ac:graphicFrameMk id="5" creationId="{54C4E449-2C03-4FA4-8452-410335BDA727}"/>
          </ac:graphicFrameMkLst>
        </pc:graphicFrameChg>
        <pc:graphicFrameChg chg="del">
          <ac:chgData name="Nora Arifi" userId="6bc848ad-b972-4b52-ae7f-da2084360fbf" providerId="ADAL" clId="{9C4838F7-213D-4FE5-98EE-B8FC451D2295}" dt="2019-07-23T12:03:34.636" v="24" actId="478"/>
          <ac:graphicFrameMkLst>
            <pc:docMk/>
            <pc:sldMk cId="3597821629" sldId="279"/>
            <ac:graphicFrameMk id="7" creationId="{06EE341B-B8ED-4B82-AA1D-2C377694674D}"/>
          </ac:graphicFrameMkLst>
        </pc:graphicFrameChg>
        <pc:graphicFrameChg chg="add mod">
          <ac:chgData name="Nora Arifi" userId="6bc848ad-b972-4b52-ae7f-da2084360fbf" providerId="ADAL" clId="{9C4838F7-213D-4FE5-98EE-B8FC451D2295}" dt="2019-07-23T12:03:45.687" v="28" actId="1076"/>
          <ac:graphicFrameMkLst>
            <pc:docMk/>
            <pc:sldMk cId="3597821629" sldId="279"/>
            <ac:graphicFrameMk id="8" creationId="{06EE341B-B8ED-4B82-AA1D-2C377694674D}"/>
          </ac:graphicFrameMkLst>
        </pc:graphicFrameChg>
      </pc:sldChg>
      <pc:sldChg chg="addSp delSp modSp mod">
        <pc:chgData name="Nora Arifi" userId="6bc848ad-b972-4b52-ae7f-da2084360fbf" providerId="ADAL" clId="{9C4838F7-213D-4FE5-98EE-B8FC451D2295}" dt="2019-07-23T12:08:06.735" v="48" actId="14100"/>
        <pc:sldMkLst>
          <pc:docMk/>
          <pc:sldMk cId="3341908502" sldId="287"/>
        </pc:sldMkLst>
        <pc:graphicFrameChg chg="add mod modGraphic">
          <ac:chgData name="Nora Arifi" userId="6bc848ad-b972-4b52-ae7f-da2084360fbf" providerId="ADAL" clId="{9C4838F7-213D-4FE5-98EE-B8FC451D2295}" dt="2019-07-23T12:07:47.520" v="42" actId="255"/>
          <ac:graphicFrameMkLst>
            <pc:docMk/>
            <pc:sldMk cId="3341908502" sldId="287"/>
            <ac:graphicFrameMk id="3" creationId="{7FF7CD9D-A401-47F7-8B73-BF45EB12AC92}"/>
          </ac:graphicFrameMkLst>
        </pc:graphicFrameChg>
        <pc:graphicFrameChg chg="del">
          <ac:chgData name="Nora Arifi" userId="6bc848ad-b972-4b52-ae7f-da2084360fbf" providerId="ADAL" clId="{9C4838F7-213D-4FE5-98EE-B8FC451D2295}" dt="2019-07-23T12:06:37.102" v="39" actId="478"/>
          <ac:graphicFrameMkLst>
            <pc:docMk/>
            <pc:sldMk cId="3341908502" sldId="287"/>
            <ac:graphicFrameMk id="5" creationId="{D06C0549-D468-4E33-9E62-E1DAA0FDFDD8}"/>
          </ac:graphicFrameMkLst>
        </pc:graphicFrameChg>
        <pc:graphicFrameChg chg="add mod">
          <ac:chgData name="Nora Arifi" userId="6bc848ad-b972-4b52-ae7f-da2084360fbf" providerId="ADAL" clId="{9C4838F7-213D-4FE5-98EE-B8FC451D2295}" dt="2019-07-23T12:08:06.735" v="48" actId="14100"/>
          <ac:graphicFrameMkLst>
            <pc:docMk/>
            <pc:sldMk cId="3341908502" sldId="287"/>
            <ac:graphicFrameMk id="7" creationId="{C2226465-0A33-415E-8058-B07684A92EDD}"/>
          </ac:graphicFrameMkLst>
        </pc:graphicFrameChg>
        <pc:graphicFrameChg chg="del">
          <ac:chgData name="Nora Arifi" userId="6bc848ad-b972-4b52-ae7f-da2084360fbf" providerId="ADAL" clId="{9C4838F7-213D-4FE5-98EE-B8FC451D2295}" dt="2019-07-23T12:07:50.193" v="43" actId="478"/>
          <ac:graphicFrameMkLst>
            <pc:docMk/>
            <pc:sldMk cId="3341908502" sldId="287"/>
            <ac:graphicFrameMk id="8" creationId="{C2226465-0A33-415E-8058-B07684A92EDD}"/>
          </ac:graphicFrameMkLst>
        </pc:graphicFrameChg>
      </pc:sldChg>
      <pc:sldChg chg="addSp delSp modSp mod">
        <pc:chgData name="Nora Arifi" userId="6bc848ad-b972-4b52-ae7f-da2084360fbf" providerId="ADAL" clId="{9C4838F7-213D-4FE5-98EE-B8FC451D2295}" dt="2019-07-23T12:06:26.639" v="38" actId="1076"/>
        <pc:sldMkLst>
          <pc:docMk/>
          <pc:sldMk cId="2876980816" sldId="288"/>
        </pc:sldMkLst>
        <pc:graphicFrameChg chg="add mod modGraphic">
          <ac:chgData name="Nora Arifi" userId="6bc848ad-b972-4b52-ae7f-da2084360fbf" providerId="ADAL" clId="{9C4838F7-213D-4FE5-98EE-B8FC451D2295}" dt="2019-07-23T12:04:28.384" v="34" actId="14100"/>
          <ac:graphicFrameMkLst>
            <pc:docMk/>
            <pc:sldMk cId="2876980816" sldId="288"/>
            <ac:graphicFrameMk id="3" creationId="{49403D8B-AE5A-4364-88A8-C0A9F3F43540}"/>
          </ac:graphicFrameMkLst>
        </pc:graphicFrameChg>
        <pc:graphicFrameChg chg="del">
          <ac:chgData name="Nora Arifi" userId="6bc848ad-b972-4b52-ae7f-da2084360fbf" providerId="ADAL" clId="{9C4838F7-213D-4FE5-98EE-B8FC451D2295}" dt="2019-07-23T12:03:50.635" v="29" actId="478"/>
          <ac:graphicFrameMkLst>
            <pc:docMk/>
            <pc:sldMk cId="2876980816" sldId="288"/>
            <ac:graphicFrameMk id="5" creationId="{EC4EE1E7-6190-4DC8-A0CC-89B9EC71AF4A}"/>
          </ac:graphicFrameMkLst>
        </pc:graphicFrameChg>
        <pc:graphicFrameChg chg="add mod">
          <ac:chgData name="Nora Arifi" userId="6bc848ad-b972-4b52-ae7f-da2084360fbf" providerId="ADAL" clId="{9C4838F7-213D-4FE5-98EE-B8FC451D2295}" dt="2019-07-23T12:06:26.639" v="38" actId="1076"/>
          <ac:graphicFrameMkLst>
            <pc:docMk/>
            <pc:sldMk cId="2876980816" sldId="288"/>
            <ac:graphicFrameMk id="7" creationId="{3BD0DD45-96E9-46A8-B207-4FDCA4AD15EC}"/>
          </ac:graphicFrameMkLst>
        </pc:graphicFrameChg>
        <pc:graphicFrameChg chg="del">
          <ac:chgData name="Nora Arifi" userId="6bc848ad-b972-4b52-ae7f-da2084360fbf" providerId="ADAL" clId="{9C4838F7-213D-4FE5-98EE-B8FC451D2295}" dt="2019-07-23T12:06:13.517" v="35" actId="478"/>
          <ac:graphicFrameMkLst>
            <pc:docMk/>
            <pc:sldMk cId="2876980816" sldId="288"/>
            <ac:graphicFrameMk id="8" creationId="{3BD0DD45-96E9-46A8-B207-4FDCA4AD15EC}"/>
          </ac:graphicFrameMkLst>
        </pc:graphicFrameChg>
      </pc:sldChg>
      <pc:sldChg chg="addSp delSp modSp mod">
        <pc:chgData name="Nora Arifi" userId="6bc848ad-b972-4b52-ae7f-da2084360fbf" providerId="ADAL" clId="{9C4838F7-213D-4FE5-98EE-B8FC451D2295}" dt="2019-07-23T12:02:56.899" v="16" actId="255"/>
        <pc:sldMkLst>
          <pc:docMk/>
          <pc:sldMk cId="430025563" sldId="304"/>
        </pc:sldMkLst>
        <pc:graphicFrameChg chg="del">
          <ac:chgData name="Nora Arifi" userId="6bc848ad-b972-4b52-ae7f-da2084360fbf" providerId="ADAL" clId="{9C4838F7-213D-4FE5-98EE-B8FC451D2295}" dt="2019-07-23T12:02:23.180" v="10" actId="478"/>
          <ac:graphicFrameMkLst>
            <pc:docMk/>
            <pc:sldMk cId="430025563" sldId="304"/>
            <ac:graphicFrameMk id="3" creationId="{95CA0577-3750-46F4-B211-0C0B6EB2BE42}"/>
          </ac:graphicFrameMkLst>
        </pc:graphicFrameChg>
        <pc:graphicFrameChg chg="add mod modGraphic">
          <ac:chgData name="Nora Arifi" userId="6bc848ad-b972-4b52-ae7f-da2084360fbf" providerId="ADAL" clId="{9C4838F7-213D-4FE5-98EE-B8FC451D2295}" dt="2019-07-23T12:02:56.899" v="16" actId="255"/>
          <ac:graphicFrameMkLst>
            <pc:docMk/>
            <pc:sldMk cId="430025563" sldId="304"/>
            <ac:graphicFrameMk id="5" creationId="{A243FA3D-C3A8-4E38-A4EE-636E4E64D35C}"/>
          </ac:graphicFrameMkLst>
        </pc:graphicFrameChg>
        <pc:graphicFrameChg chg="add mod">
          <ac:chgData name="Nora Arifi" userId="6bc848ad-b972-4b52-ae7f-da2084360fbf" providerId="ADAL" clId="{9C4838F7-213D-4FE5-98EE-B8FC451D2295}" dt="2019-07-23T12:02:17.792" v="9" actId="14100"/>
          <ac:graphicFrameMkLst>
            <pc:docMk/>
            <pc:sldMk cId="430025563" sldId="304"/>
            <ac:graphicFrameMk id="6" creationId="{666A1A88-40A1-40BC-B209-53A97D43BF6F}"/>
          </ac:graphicFrameMkLst>
        </pc:graphicFrameChg>
        <pc:graphicFrameChg chg="del">
          <ac:chgData name="Nora Arifi" userId="6bc848ad-b972-4b52-ae7f-da2084360fbf" providerId="ADAL" clId="{9C4838F7-213D-4FE5-98EE-B8FC451D2295}" dt="2019-07-23T12:02:00.529" v="0" actId="478"/>
          <ac:graphicFrameMkLst>
            <pc:docMk/>
            <pc:sldMk cId="430025563" sldId="304"/>
            <ac:graphicFrameMk id="7" creationId="{666A1A88-40A1-40BC-B209-53A97D43BF6F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949491"/>
                </a:solidFill>
                <a:latin typeface="Museo Sans 100" panose="02000000000000000000" pitchFamily="50" charset="0"/>
                <a:ea typeface="+mn-ea"/>
                <a:cs typeface="+mn-cs"/>
              </a:defRPr>
            </a:pPr>
            <a:r>
              <a:rPr lang="en-US"/>
              <a:t>Kreditë e miratuara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rgbClr val="949491"/>
              </a:solidFill>
              <a:latin typeface="Museo Sans 100" panose="02000000000000000000" pitchFamily="50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7059519320038836E-2"/>
          <c:y val="0.1725968992248062"/>
          <c:w val="0.88460889229367889"/>
          <c:h val="0.668203930903985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'Development ALB'!$B$4</c:f>
              <c:strCache>
                <c:ptCount val="1"/>
                <c:pt idx="0">
                  <c:v>Shuma e miratuar e kredive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65000"/>
                    <a:shade val="51000"/>
                    <a:satMod val="130000"/>
                  </a:schemeClr>
                </a:gs>
                <a:gs pos="80000">
                  <a:schemeClr val="accent1">
                    <a:shade val="65000"/>
                    <a:shade val="93000"/>
                    <a:satMod val="130000"/>
                  </a:schemeClr>
                </a:gs>
                <a:gs pos="100000">
                  <a:schemeClr val="accent1">
                    <a:shade val="65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'Development ALB'!$D$3:$AM$3</c:f>
              <c:strCache>
                <c:ptCount val="12"/>
                <c:pt idx="0">
                  <c:v>Tet-18</c:v>
                </c:pt>
                <c:pt idx="1">
                  <c:v>Nent-18</c:v>
                </c:pt>
                <c:pt idx="2">
                  <c:v>Dhjetor-18</c:v>
                </c:pt>
                <c:pt idx="3">
                  <c:v>Janar-19</c:v>
                </c:pt>
                <c:pt idx="4">
                  <c:v>Shkurt-19</c:v>
                </c:pt>
                <c:pt idx="5">
                  <c:v>Mars-19</c:v>
                </c:pt>
                <c:pt idx="6">
                  <c:v>Prill-19</c:v>
                </c:pt>
                <c:pt idx="7">
                  <c:v>Maj-19</c:v>
                </c:pt>
                <c:pt idx="8">
                  <c:v>Qer-19</c:v>
                </c:pt>
                <c:pt idx="9">
                  <c:v>Korrik-19</c:v>
                </c:pt>
                <c:pt idx="10">
                  <c:v>Gusht-19</c:v>
                </c:pt>
                <c:pt idx="11">
                  <c:v>Shtator-19</c:v>
                </c:pt>
              </c:strCache>
            </c:strRef>
          </c:cat>
          <c:val>
            <c:numRef>
              <c:f>'Development ALB'!$C$4:$AM$4</c:f>
              <c:numCache>
                <c:formatCode>#,##0</c:formatCode>
                <c:ptCount val="12"/>
                <c:pt idx="0">
                  <c:v>74131055.859999999</c:v>
                </c:pt>
                <c:pt idx="1">
                  <c:v>78467155.859999999</c:v>
                </c:pt>
                <c:pt idx="2">
                  <c:v>87159137.859999999</c:v>
                </c:pt>
                <c:pt idx="3">
                  <c:v>90869237.859999999</c:v>
                </c:pt>
                <c:pt idx="4">
                  <c:v>93822837</c:v>
                </c:pt>
                <c:pt idx="5">
                  <c:v>99611499.950000003</c:v>
                </c:pt>
                <c:pt idx="6">
                  <c:v>104824599.95</c:v>
                </c:pt>
                <c:pt idx="7">
                  <c:v>110690836.09</c:v>
                </c:pt>
                <c:pt idx="8">
                  <c:v>114068702.89999999</c:v>
                </c:pt>
                <c:pt idx="9">
                  <c:v>119289852.89999999</c:v>
                </c:pt>
                <c:pt idx="10">
                  <c:v>125578052.90000001</c:v>
                </c:pt>
                <c:pt idx="11">
                  <c:v>130712612.90000001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9D-49CD-AD51-74F4C66C0243}"/>
            </c:ext>
          </c:extLst>
        </c:ser>
        <c:ser>
          <c:idx val="2"/>
          <c:order val="2"/>
          <c:tx>
            <c:strRef>
              <c:f>'Development ALB'!$B$6</c:f>
              <c:strCache>
                <c:ptCount val="1"/>
                <c:pt idx="0">
                  <c:v>Shuma e miratuar e garancive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65000"/>
                    <a:shade val="51000"/>
                    <a:satMod val="130000"/>
                  </a:schemeClr>
                </a:gs>
                <a:gs pos="80000">
                  <a:schemeClr val="accent1">
                    <a:tint val="65000"/>
                    <a:shade val="93000"/>
                    <a:satMod val="130000"/>
                  </a:schemeClr>
                </a:gs>
                <a:gs pos="100000">
                  <a:schemeClr val="accent1">
                    <a:tint val="65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'Development ALB'!$D$3:$AM$3</c:f>
              <c:strCache>
                <c:ptCount val="12"/>
                <c:pt idx="0">
                  <c:v>Tet-18</c:v>
                </c:pt>
                <c:pt idx="1">
                  <c:v>Nent-18</c:v>
                </c:pt>
                <c:pt idx="2">
                  <c:v>Dhjetor-18</c:v>
                </c:pt>
                <c:pt idx="3">
                  <c:v>Janar-19</c:v>
                </c:pt>
                <c:pt idx="4">
                  <c:v>Shkurt-19</c:v>
                </c:pt>
                <c:pt idx="5">
                  <c:v>Mars-19</c:v>
                </c:pt>
                <c:pt idx="6">
                  <c:v>Prill-19</c:v>
                </c:pt>
                <c:pt idx="7">
                  <c:v>Maj-19</c:v>
                </c:pt>
                <c:pt idx="8">
                  <c:v>Qer-19</c:v>
                </c:pt>
                <c:pt idx="9">
                  <c:v>Korrik-19</c:v>
                </c:pt>
                <c:pt idx="10">
                  <c:v>Gusht-19</c:v>
                </c:pt>
                <c:pt idx="11">
                  <c:v>Shtator-19</c:v>
                </c:pt>
              </c:strCache>
            </c:strRef>
          </c:cat>
          <c:val>
            <c:numRef>
              <c:f>'Development ALB'!$C$6:$AM$6</c:f>
              <c:numCache>
                <c:formatCode>#,##0</c:formatCode>
                <c:ptCount val="12"/>
                <c:pt idx="0">
                  <c:v>35423082.931620002</c:v>
                </c:pt>
                <c:pt idx="1">
                  <c:v>37487132.931620002</c:v>
                </c:pt>
                <c:pt idx="2">
                  <c:v>41665723.931620002</c:v>
                </c:pt>
                <c:pt idx="3">
                  <c:v>43401854.931620002</c:v>
                </c:pt>
                <c:pt idx="4">
                  <c:v>44810054</c:v>
                </c:pt>
                <c:pt idx="5">
                  <c:v>47519785.976620004</c:v>
                </c:pt>
                <c:pt idx="6">
                  <c:v>50079325.976620004</c:v>
                </c:pt>
                <c:pt idx="7">
                  <c:v>52929944.046620004</c:v>
                </c:pt>
                <c:pt idx="8">
                  <c:v>54554327.460000001</c:v>
                </c:pt>
                <c:pt idx="9">
                  <c:v>57100652.451619998</c:v>
                </c:pt>
                <c:pt idx="10">
                  <c:v>60122652.451619998</c:v>
                </c:pt>
                <c:pt idx="11">
                  <c:v>62670682.451619998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A9D-49CD-AD51-74F4C66C02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00305808"/>
        <c:axId val="1378123376"/>
      </c:barChart>
      <c:lineChart>
        <c:grouping val="standard"/>
        <c:varyColors val="0"/>
        <c:ser>
          <c:idx val="1"/>
          <c:order val="1"/>
          <c:tx>
            <c:strRef>
              <c:f>'Development ALB'!$B$8</c:f>
              <c:strCache>
                <c:ptCount val="1"/>
                <c:pt idx="0">
                  <c:v>Numri i kredive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multiLvlStrRef>
              <c:f>'Development ALB'!$C$3:$J$3</c:f>
            </c:multiLvlStrRef>
          </c:cat>
          <c:val>
            <c:numRef>
              <c:f>'Development ALB'!$C$8:$AM$8</c:f>
              <c:numCache>
                <c:formatCode>#,##0</c:formatCode>
                <c:ptCount val="12"/>
                <c:pt idx="0">
                  <c:v>1942</c:v>
                </c:pt>
                <c:pt idx="1">
                  <c:v>2047</c:v>
                </c:pt>
                <c:pt idx="2">
                  <c:v>2262</c:v>
                </c:pt>
                <c:pt idx="3">
                  <c:v>2337</c:v>
                </c:pt>
                <c:pt idx="4">
                  <c:v>2409</c:v>
                </c:pt>
                <c:pt idx="5">
                  <c:v>2560</c:v>
                </c:pt>
                <c:pt idx="6">
                  <c:v>2707</c:v>
                </c:pt>
                <c:pt idx="7">
                  <c:v>2893</c:v>
                </c:pt>
                <c:pt idx="8">
                  <c:v>3004</c:v>
                </c:pt>
                <c:pt idx="9">
                  <c:v>3154</c:v>
                </c:pt>
                <c:pt idx="10">
                  <c:v>3295</c:v>
                </c:pt>
                <c:pt idx="11">
                  <c:v>3413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A9D-49CD-AD51-74F4C66C02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00310800"/>
        <c:axId val="1377521680"/>
      </c:lineChart>
      <c:catAx>
        <c:axId val="1400305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949491"/>
                </a:solidFill>
                <a:latin typeface="Museo Sans 100" panose="02000000000000000000" pitchFamily="50" charset="0"/>
                <a:ea typeface="+mn-ea"/>
                <a:cs typeface="+mn-cs"/>
              </a:defRPr>
            </a:pPr>
            <a:endParaRPr lang="en-US"/>
          </a:p>
        </c:txPr>
        <c:crossAx val="1378123376"/>
        <c:crosses val="autoZero"/>
        <c:auto val="1"/>
        <c:lblAlgn val="ctr"/>
        <c:lblOffset val="100"/>
        <c:noMultiLvlLbl val="0"/>
      </c:catAx>
      <c:valAx>
        <c:axId val="1378123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949491"/>
                </a:solidFill>
                <a:latin typeface="Museo Sans 100" panose="02000000000000000000" pitchFamily="50" charset="0"/>
                <a:ea typeface="+mn-ea"/>
                <a:cs typeface="+mn-cs"/>
              </a:defRPr>
            </a:pPr>
            <a:endParaRPr lang="en-US"/>
          </a:p>
        </c:txPr>
        <c:crossAx val="1400305808"/>
        <c:crosses val="autoZero"/>
        <c:crossBetween val="between"/>
      </c:valAx>
      <c:valAx>
        <c:axId val="1377521680"/>
        <c:scaling>
          <c:orientation val="minMax"/>
        </c:scaling>
        <c:delete val="0"/>
        <c:axPos val="r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949491"/>
                </a:solidFill>
                <a:latin typeface="Museo Sans 100" panose="02000000000000000000" pitchFamily="50" charset="0"/>
                <a:ea typeface="+mn-ea"/>
                <a:cs typeface="+mn-cs"/>
              </a:defRPr>
            </a:pPr>
            <a:endParaRPr lang="en-US"/>
          </a:p>
        </c:txPr>
        <c:crossAx val="1400310800"/>
        <c:crosses val="max"/>
        <c:crossBetween val="between"/>
      </c:valAx>
      <c:catAx>
        <c:axId val="14003108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7752168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0018953247359006"/>
          <c:y val="0.92272236803732866"/>
          <c:w val="0.61656997826526738"/>
          <c:h val="7.72776319626713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949491"/>
              </a:solidFill>
              <a:latin typeface="Museo Sans 100" panose="02000000000000000000" pitchFamily="50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rgbClr val="949491"/>
          </a:solidFill>
          <a:latin typeface="Museo Sans 100" panose="02000000000000000000" pitchFamily="50" charset="0"/>
        </a:defRPr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'Regions ALB'!$D$2</c:f>
              <c:strCache>
                <c:ptCount val="1"/>
                <c:pt idx="0">
                  <c:v>Shuma e miratuar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47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D1FD-4C28-A8C1-D6A89948412F}"/>
              </c:ext>
            </c:extLst>
          </c:dPt>
          <c:dPt>
            <c:idx val="1"/>
            <c:bubble3D val="0"/>
            <c:spPr>
              <a:solidFill>
                <a:schemeClr val="accent1">
                  <a:shade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D1FD-4C28-A8C1-D6A89948412F}"/>
              </c:ext>
            </c:extLst>
          </c:dPt>
          <c:dPt>
            <c:idx val="2"/>
            <c:bubble3D val="0"/>
            <c:spPr>
              <a:solidFill>
                <a:schemeClr val="accent1">
                  <a:shade val="82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D1FD-4C28-A8C1-D6A89948412F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D1FD-4C28-A8C1-D6A89948412F}"/>
              </c:ext>
            </c:extLst>
          </c:dPt>
          <c:dPt>
            <c:idx val="4"/>
            <c:bubble3D val="0"/>
            <c:spPr>
              <a:solidFill>
                <a:schemeClr val="accent1">
                  <a:tint val="83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D1FD-4C28-A8C1-D6A89948412F}"/>
              </c:ext>
            </c:extLst>
          </c:dPt>
          <c:dPt>
            <c:idx val="5"/>
            <c:bubble3D val="0"/>
            <c:spPr>
              <a:solidFill>
                <a:schemeClr val="accent1">
                  <a:tint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D1FD-4C28-A8C1-D6A89948412F}"/>
              </c:ext>
            </c:extLst>
          </c:dPt>
          <c:dPt>
            <c:idx val="6"/>
            <c:bubble3D val="0"/>
            <c:spPr>
              <a:solidFill>
                <a:schemeClr val="accent1">
                  <a:tint val="48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D-D1FD-4C28-A8C1-D6A89948412F}"/>
              </c:ext>
            </c:extLst>
          </c:dPt>
          <c:dLbls>
            <c:dLbl>
              <c:idx val="0"/>
              <c:layout>
                <c:manualLayout>
                  <c:x val="-8.4745762711864403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1FD-4C28-A8C1-D6A89948412F}"/>
                </c:ext>
              </c:extLst>
            </c:dLbl>
            <c:dLbl>
              <c:idx val="1"/>
              <c:layout>
                <c:manualLayout>
                  <c:x val="-3.954802259887006E-2"/>
                  <c:y val="-7.639816921111670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1FD-4C28-A8C1-D6A89948412F}"/>
                </c:ext>
              </c:extLst>
            </c:dLbl>
            <c:dLbl>
              <c:idx val="2"/>
              <c:layout>
                <c:manualLayout>
                  <c:x val="-4.2372881355932306E-2"/>
                  <c:y val="-7.639816921111689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1FD-4C28-A8C1-D6A89948412F}"/>
                </c:ext>
              </c:extLst>
            </c:dLbl>
            <c:dLbl>
              <c:idx val="3"/>
              <c:layout>
                <c:manualLayout>
                  <c:x val="1.1299435028248483E-2"/>
                  <c:y val="-3.437917614500252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1FD-4C28-A8C1-D6A89948412F}"/>
                </c:ext>
              </c:extLst>
            </c:dLbl>
            <c:dLbl>
              <c:idx val="4"/>
              <c:layout>
                <c:manualLayout>
                  <c:x val="3.954802259887006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1FD-4C28-A8C1-D6A89948412F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D1FD-4C28-A8C1-D6A89948412F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D-D1FD-4C28-A8C1-D6A89948412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spc="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'Regions ALB'!$B$4:$B$10</c:f>
              <c:strCache>
                <c:ptCount val="7"/>
                <c:pt idx="0">
                  <c:v>Ferizaj </c:v>
                </c:pt>
                <c:pt idx="1">
                  <c:v>Gjakovë </c:v>
                </c:pt>
                <c:pt idx="2">
                  <c:v>Gjilan </c:v>
                </c:pt>
                <c:pt idx="3">
                  <c:v>Mitrovicë</c:v>
                </c:pt>
                <c:pt idx="4">
                  <c:v>Pejë </c:v>
                </c:pt>
                <c:pt idx="5">
                  <c:v>Prishtinë </c:v>
                </c:pt>
                <c:pt idx="6">
                  <c:v>Prizren</c:v>
                </c:pt>
              </c:strCache>
            </c:strRef>
          </c:cat>
          <c:val>
            <c:numRef>
              <c:f>'Regions ALB'!$D$4:$D$10</c:f>
              <c:numCache>
                <c:formatCode>#,##0</c:formatCode>
                <c:ptCount val="7"/>
                <c:pt idx="0">
                  <c:v>13164200</c:v>
                </c:pt>
                <c:pt idx="1">
                  <c:v>3954000</c:v>
                </c:pt>
                <c:pt idx="2">
                  <c:v>6883245</c:v>
                </c:pt>
                <c:pt idx="3">
                  <c:v>6625600</c:v>
                </c:pt>
                <c:pt idx="4">
                  <c:v>9146426.2199999988</c:v>
                </c:pt>
                <c:pt idx="5">
                  <c:v>73140541.680000007</c:v>
                </c:pt>
                <c:pt idx="6">
                  <c:v>17798600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D1FD-4C28-A8C1-D6A89948412F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3050398220517638E-2"/>
          <c:y val="0.20947615923009624"/>
          <c:w val="0.83492735539205143"/>
          <c:h val="0.65757545931758532"/>
        </c:manualLayout>
      </c:layout>
      <c:pie3DChart>
        <c:varyColors val="1"/>
        <c:ser>
          <c:idx val="0"/>
          <c:order val="0"/>
          <c:tx>
            <c:strRef>
              <c:f>'Sectors ALB'!$D$2</c:f>
              <c:strCache>
                <c:ptCount val="1"/>
                <c:pt idx="0">
                  <c:v>Shuma e miratuar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53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E211-41B2-940C-DE5F250B0744}"/>
              </c:ext>
            </c:extLst>
          </c:dPt>
          <c:dPt>
            <c:idx val="1"/>
            <c:bubble3D val="0"/>
            <c:spPr>
              <a:solidFill>
                <a:schemeClr val="accent1">
                  <a:shade val="76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E211-41B2-940C-DE5F250B0744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E211-41B2-940C-DE5F250B0744}"/>
              </c:ext>
            </c:extLst>
          </c:dPt>
          <c:dPt>
            <c:idx val="3"/>
            <c:bubble3D val="0"/>
            <c:spPr>
              <a:solidFill>
                <a:schemeClr val="accent1">
                  <a:tint val="77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E211-41B2-940C-DE5F250B0744}"/>
              </c:ext>
            </c:extLst>
          </c:dPt>
          <c:dPt>
            <c:idx val="4"/>
            <c:bubble3D val="0"/>
            <c:spPr>
              <a:solidFill>
                <a:schemeClr val="accent1">
                  <a:tint val="54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E211-41B2-940C-DE5F250B0744}"/>
              </c:ext>
            </c:extLst>
          </c:dPt>
          <c:dPt>
            <c:idx val="5"/>
            <c:bubble3D val="0"/>
            <c:spPr>
              <a:solidFill>
                <a:schemeClr val="accent1">
                  <a:tint val="3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E211-41B2-940C-DE5F250B0744}"/>
              </c:ext>
            </c:extLst>
          </c:dPt>
          <c:dPt>
            <c:idx val="6"/>
            <c:bubble3D val="0"/>
            <c:spPr>
              <a:solidFill>
                <a:schemeClr val="accent1">
                  <a:tint val="7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D-E211-41B2-940C-DE5F250B0744}"/>
              </c:ext>
            </c:extLst>
          </c:dPt>
          <c:dPt>
            <c:idx val="7"/>
            <c:bubble3D val="0"/>
            <c:spPr>
              <a:solidFill>
                <a:schemeClr val="accent1">
                  <a:tint val="84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F-E211-41B2-940C-DE5F250B0744}"/>
              </c:ext>
            </c:extLst>
          </c:dPt>
          <c:dPt>
            <c:idx val="8"/>
            <c:bubble3D val="0"/>
            <c:spPr>
              <a:solidFill>
                <a:schemeClr val="accent1">
                  <a:tint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1-E211-41B2-940C-DE5F250B0744}"/>
              </c:ext>
            </c:extLst>
          </c:dPt>
          <c:dPt>
            <c:idx val="9"/>
            <c:bubble3D val="0"/>
            <c:spPr>
              <a:solidFill>
                <a:schemeClr val="accent1">
                  <a:tint val="37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3-E211-41B2-940C-DE5F250B0744}"/>
              </c:ext>
            </c:extLst>
          </c:dPt>
          <c:dPt>
            <c:idx val="10"/>
            <c:bubble3D val="0"/>
            <c:spPr>
              <a:solidFill>
                <a:schemeClr val="accent1">
                  <a:tint val="14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5-E211-41B2-940C-DE5F250B0744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764E0D6-BF1A-45B6-8D1B-C24860EE992C}" type="CATEGORYNAME">
                      <a:rPr lang="it-IT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it-IT"/>
                      <a:t> 38% 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211-41B2-940C-DE5F250B0744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>
                            <a:shade val="76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0FE29EA-8FB0-4720-B515-541F9C5DD5A5}" type="CATEGORYNAME">
                      <a:rPr lang="en-US"/>
                      <a:pPr>
                        <a:defRPr>
                          <a:solidFill>
                            <a:schemeClr val="accent1">
                              <a:shade val="76000"/>
                            </a:schemeClr>
                          </a:solidFill>
                        </a:defRPr>
                      </a:pPr>
                      <a:t>[CATEGORY NAME]</a:t>
                    </a:fld>
                    <a:r>
                      <a:rPr lang="en-US" baseline="0"/>
                      <a:t>
28%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shade val="76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211-41B2-940C-DE5F250B0744}"/>
                </c:ext>
              </c:extLst>
            </c:dLbl>
            <c:dLbl>
              <c:idx val="2"/>
              <c:spPr>
                <a:solidFill>
                  <a:schemeClr val="lt1"/>
                </a:solidFill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5-E211-41B2-940C-DE5F250B0744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tint val="77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E211-41B2-940C-DE5F250B0744}"/>
                </c:ext>
              </c:extLst>
            </c:dLbl>
            <c:dLbl>
              <c:idx val="4"/>
              <c:layout>
                <c:manualLayout>
                  <c:x val="2.8520501396189224E-2"/>
                  <c:y val="-6.5851729696655136E-1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tint val="54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211-41B2-940C-DE5F250B0744}"/>
                </c:ext>
              </c:extLst>
            </c:dLbl>
            <c:dLbl>
              <c:idx val="5"/>
              <c:spPr>
                <a:solidFill>
                  <a:sysClr val="window" lastClr="FFFFFF"/>
                </a:solidFill>
                <a:ln>
                  <a:solidFill>
                    <a:srgbClr val="3DB3AF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B-E211-41B2-940C-DE5F250B0744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rgbClr val="3DB3AF"/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'Sectors ALB'!$B$4:$B$8</c:f>
              <c:strCache>
                <c:ptCount val="5"/>
                <c:pt idx="0">
                  <c:v>Tregti me shumicë e pakicë</c:v>
                </c:pt>
                <c:pt idx="1">
                  <c:v>Shërbime </c:v>
                </c:pt>
                <c:pt idx="2">
                  <c:v>Prodhimtari</c:v>
                </c:pt>
                <c:pt idx="3">
                  <c:v>Bujqësi, pylltari dhe peshkatari</c:v>
                </c:pt>
                <c:pt idx="4">
                  <c:v>Ndërtimtari</c:v>
                </c:pt>
              </c:strCache>
            </c:strRef>
          </c:cat>
          <c:val>
            <c:numRef>
              <c:f>'Sectors ALB'!$D$4:$D$8</c:f>
              <c:numCache>
                <c:formatCode>#,##0</c:formatCode>
                <c:ptCount val="5"/>
                <c:pt idx="0">
                  <c:v>49633948.810000002</c:v>
                </c:pt>
                <c:pt idx="1">
                  <c:v>36828061.23999998</c:v>
                </c:pt>
                <c:pt idx="2">
                  <c:v>23194350.210000001</c:v>
                </c:pt>
                <c:pt idx="3">
                  <c:v>12075426.219999999</c:v>
                </c:pt>
                <c:pt idx="4">
                  <c:v>8980826.4199999999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E211-41B2-940C-DE5F250B0744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'Purpose ALB'!$D$2</c:f>
              <c:strCache>
                <c:ptCount val="1"/>
                <c:pt idx="0">
                  <c:v>Shuma e miratuar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58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7F26-43A9-AAE0-96D1491BEC00}"/>
              </c:ext>
            </c:extLst>
          </c:dPt>
          <c:dPt>
            <c:idx val="1"/>
            <c:bubble3D val="0"/>
            <c:spPr>
              <a:solidFill>
                <a:schemeClr val="accent1">
                  <a:shade val="86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7F26-43A9-AAE0-96D1491BEC00}"/>
              </c:ext>
            </c:extLst>
          </c:dPt>
          <c:dPt>
            <c:idx val="2"/>
            <c:bubble3D val="0"/>
            <c:spPr>
              <a:solidFill>
                <a:schemeClr val="accent1">
                  <a:tint val="86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7F26-43A9-AAE0-96D1491BEC00}"/>
              </c:ext>
            </c:extLst>
          </c:dPt>
          <c:dPt>
            <c:idx val="3"/>
            <c:bubble3D val="0"/>
            <c:spPr>
              <a:solidFill>
                <a:schemeClr val="accent1">
                  <a:tint val="58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7F26-43A9-AAE0-96D1491BEC00}"/>
              </c:ext>
            </c:extLst>
          </c:dPt>
          <c:dPt>
            <c:idx val="4"/>
            <c:bubble3D val="0"/>
            <c:spPr>
              <a:solidFill>
                <a:schemeClr val="accent1">
                  <a:tint val="3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7F26-43A9-AAE0-96D1491BEC00}"/>
              </c:ext>
            </c:extLst>
          </c:dPt>
          <c:dPt>
            <c:idx val="5"/>
            <c:bubble3D val="0"/>
            <c:spPr>
              <a:solidFill>
                <a:schemeClr val="accent1">
                  <a:tint val="2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7F26-43A9-AAE0-96D1491BEC00}"/>
              </c:ext>
            </c:extLst>
          </c:dPt>
          <c:dPt>
            <c:idx val="6"/>
            <c:bubble3D val="0"/>
            <c:spPr>
              <a:solidFill>
                <a:schemeClr val="accent1">
                  <a:tint val="74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D-7F26-43A9-AAE0-96D1491BEC00}"/>
              </c:ext>
            </c:extLst>
          </c:dPt>
          <c:dPt>
            <c:idx val="7"/>
            <c:bubble3D val="0"/>
            <c:spPr>
              <a:solidFill>
                <a:schemeClr val="accent1">
                  <a:tint val="46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F-7F26-43A9-AAE0-96D1491BEC00}"/>
              </c:ext>
            </c:extLst>
          </c:dPt>
          <c:dPt>
            <c:idx val="8"/>
            <c:bubble3D val="0"/>
            <c:spPr>
              <a:solidFill>
                <a:schemeClr val="accent1">
                  <a:tint val="18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1-7F26-43A9-AAE0-96D1491BEC00}"/>
              </c:ext>
            </c:extLst>
          </c:dPt>
          <c:dPt>
            <c:idx val="9"/>
            <c:bubble3D val="0"/>
            <c:spPr>
              <a:solidFill>
                <a:schemeClr val="accent1">
                  <a:tint val="9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3-7F26-43A9-AAE0-96D1491BEC00}"/>
              </c:ext>
            </c:extLst>
          </c:dPt>
          <c:dPt>
            <c:idx val="10"/>
            <c:bubble3D val="0"/>
            <c:spPr>
              <a:solidFill>
                <a:schemeClr val="accent1">
                  <a:tint val="62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5-7F26-43A9-AAE0-96D1491BEC00}"/>
              </c:ext>
            </c:extLst>
          </c:dPt>
          <c:dLbls>
            <c:dLbl>
              <c:idx val="0"/>
              <c:layout>
                <c:manualLayout>
                  <c:x val="-5.0849914580919336E-2"/>
                  <c:y val="-3.651358271958087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918605294397491"/>
                      <c:h val="0.1990931902742926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7F26-43A9-AAE0-96D1491BEC00}"/>
                </c:ext>
              </c:extLst>
            </c:dLbl>
            <c:dLbl>
              <c:idx val="1"/>
              <c:layout>
                <c:manualLayout>
                  <c:x val="3.7507785937680553E-2"/>
                  <c:y val="4.187972826926045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F26-43A9-AAE0-96D1491BEC00}"/>
                </c:ext>
              </c:extLst>
            </c:dLbl>
            <c:dLbl>
              <c:idx val="2"/>
              <c:layout>
                <c:manualLayout>
                  <c:x val="1.0647753984070108E-7"/>
                  <c:y val="4.416774826223645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sz="10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483343718442715"/>
                      <c:h val="0.3468158787843826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7F26-43A9-AAE0-96D1491BEC00}"/>
                </c:ext>
              </c:extLst>
            </c:dLbl>
            <c:dLbl>
              <c:idx val="3"/>
              <c:layout>
                <c:manualLayout>
                  <c:x val="-4.2125563335491008E-2"/>
                  <c:y val="5.875019299058183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566003613238771"/>
                      <c:h val="0.1343627450980392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7F26-43A9-AAE0-96D1491BEC00}"/>
                </c:ext>
              </c:extLst>
            </c:dLbl>
            <c:dLbl>
              <c:idx val="4"/>
              <c:layout>
                <c:manualLayout>
                  <c:x val="2.777777777777676E-3"/>
                  <c:y val="-5.555555555555546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F26-43A9-AAE0-96D1491BEC00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7F26-43A9-AAE0-96D1491BEC00}"/>
                </c:ext>
              </c:extLst>
            </c:dLbl>
            <c:dLbl>
              <c:idx val="6"/>
              <c:layout>
                <c:manualLayout>
                  <c:x val="-5.5555555555555552E-2"/>
                  <c:y val="2.314814814814814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F26-43A9-AAE0-96D1491BEC00}"/>
                </c:ext>
              </c:extLst>
            </c:dLbl>
            <c:dLbl>
              <c:idx val="7"/>
              <c:layout>
                <c:manualLayout>
                  <c:x val="-0.10555555555555556"/>
                  <c:y val="2.777777777777777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F26-43A9-AAE0-96D1491BEC00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1-7F26-43A9-AAE0-96D1491BEC00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3-7F26-43A9-AAE0-96D1491BEC00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5-7F26-43A9-AAE0-96D1491BEC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spc="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'Purpose ALB'!$B$3:$B$6</c:f>
              <c:strCache>
                <c:ptCount val="4"/>
                <c:pt idx="0">
                  <c:v>Ndërtim/Renovim/Tokë</c:v>
                </c:pt>
                <c:pt idx="1">
                  <c:v>Pajisje </c:v>
                </c:pt>
                <c:pt idx="2">
                  <c:v>Kapital Punues</c:v>
                </c:pt>
                <c:pt idx="3">
                  <c:v>Të tjera</c:v>
                </c:pt>
              </c:strCache>
            </c:strRef>
          </c:cat>
          <c:val>
            <c:numRef>
              <c:f>'Purpose ALB'!$D$3:$D$6</c:f>
              <c:numCache>
                <c:formatCode>#,##0</c:formatCode>
                <c:ptCount val="4"/>
                <c:pt idx="0">
                  <c:v>31237709.52</c:v>
                </c:pt>
                <c:pt idx="1">
                  <c:v>37095780.030000001</c:v>
                </c:pt>
                <c:pt idx="2">
                  <c:v>43647591.140000001</c:v>
                </c:pt>
                <c:pt idx="3">
                  <c:v>18731532.210000008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7F26-43A9-AAE0-96D1491BEC00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4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326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738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F68D26-9A27-415E-835D-079837881C2E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71813" y="876300"/>
            <a:ext cx="3152775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275" y="3373438"/>
            <a:ext cx="7435850" cy="27606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9563"/>
            <a:ext cx="4029075" cy="350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738" y="6659563"/>
            <a:ext cx="4029075" cy="350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211BFB-8F30-4067-87E6-AE9DC578E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96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11BFB-8F30-4067-87E6-AE9DC578EF1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067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11BFB-8F30-4067-87E6-AE9DC578EF1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345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6" y="2125983"/>
            <a:ext cx="7772400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90"/>
            <a:ext cx="6400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44" b="0" i="0">
                <a:solidFill>
                  <a:srgbClr val="3DB2AF"/>
                </a:solidFill>
                <a:latin typeface="Arial"/>
                <a:cs typeface="Arial"/>
              </a:defRPr>
            </a:lvl1pPr>
          </a:lstStyle>
          <a:p>
            <a:pPr marL="35719" marR="14288">
              <a:lnSpc>
                <a:spcPct val="104000"/>
              </a:lnSpc>
              <a:spcBef>
                <a:spcPts val="42"/>
              </a:spcBef>
            </a:pPr>
            <a:r>
              <a:rPr lang="en-US" spc="-14"/>
              <a:t>FONDI </a:t>
            </a:r>
            <a:r>
              <a:rPr lang="en-US" spc="-42"/>
              <a:t>KOSOVAR </a:t>
            </a:r>
            <a:r>
              <a:rPr lang="en-US" spc="-70"/>
              <a:t>PËR </a:t>
            </a:r>
            <a:r>
              <a:rPr lang="en-US" spc="-28"/>
              <a:t>GARANCI </a:t>
            </a:r>
            <a:r>
              <a:rPr lang="en-US" spc="-42"/>
              <a:t>KREDITORE  KOSOVSKI </a:t>
            </a:r>
            <a:r>
              <a:rPr lang="en-US"/>
              <a:t>FOND </a:t>
            </a:r>
            <a:r>
              <a:rPr lang="en-US" spc="-14"/>
              <a:t>ZA </a:t>
            </a:r>
            <a:r>
              <a:rPr lang="en-US" spc="-28"/>
              <a:t>KREDITNO JEMSTVO  </a:t>
            </a:r>
            <a:r>
              <a:rPr lang="en-US" spc="-14"/>
              <a:t>KOSOVO </a:t>
            </a:r>
            <a:r>
              <a:rPr lang="en-US" spc="-42"/>
              <a:t>CREDIT GUARANTEE</a:t>
            </a:r>
            <a:r>
              <a:rPr lang="en-US" spc="-155"/>
              <a:t> </a:t>
            </a:r>
            <a:r>
              <a:rPr lang="en-US" spc="-14"/>
              <a:t>FUND</a:t>
            </a:r>
            <a:endParaRPr lang="en-US" spc="-14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10/21/2019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807" y="294"/>
            <a:ext cx="9134888" cy="6849070"/>
          </a:xfrm>
          <a:custGeom>
            <a:avLst/>
            <a:gdLst/>
            <a:ahLst/>
            <a:cxnLst/>
            <a:rect l="l" t="t" r="r" b="b"/>
            <a:pathLst>
              <a:path w="3818890" h="2435225">
                <a:moveTo>
                  <a:pt x="3818463" y="0"/>
                </a:moveTo>
                <a:lnTo>
                  <a:pt x="0" y="0"/>
                </a:lnTo>
                <a:lnTo>
                  <a:pt x="0" y="2435142"/>
                </a:lnTo>
                <a:lnTo>
                  <a:pt x="3818463" y="2435142"/>
                </a:lnTo>
                <a:lnTo>
                  <a:pt x="3818463" y="0"/>
                </a:lnTo>
                <a:close/>
              </a:path>
            </a:pathLst>
          </a:custGeom>
          <a:solidFill>
            <a:srgbClr val="3DB2AF"/>
          </a:solidFill>
        </p:spPr>
        <p:txBody>
          <a:bodyPr wrap="square" lIns="0" tIns="0" rIns="0" bIns="0" rtlCol="0"/>
          <a:lstStyle/>
          <a:p>
            <a:endParaRPr sz="5063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50752" y="568890"/>
            <a:ext cx="8042507" cy="153888"/>
          </a:xfrm>
        </p:spPr>
        <p:txBody>
          <a:bodyPr lIns="0" tIns="0" rIns="0" bIns="0"/>
          <a:lstStyle>
            <a:lvl1pPr>
              <a:defRPr dirty="0"/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3" y="1577350"/>
            <a:ext cx="8229600" cy="276999"/>
          </a:xfrm>
        </p:spPr>
        <p:txBody>
          <a:bodyPr lIns="0" tIns="0" rIns="0" bIns="0"/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44" b="0" i="0">
                <a:solidFill>
                  <a:srgbClr val="3DB2AF"/>
                </a:solidFill>
                <a:latin typeface="Arial"/>
                <a:cs typeface="Arial"/>
              </a:defRPr>
            </a:lvl1pPr>
          </a:lstStyle>
          <a:p>
            <a:pPr marL="35719" marR="14288">
              <a:lnSpc>
                <a:spcPct val="104000"/>
              </a:lnSpc>
              <a:spcBef>
                <a:spcPts val="42"/>
              </a:spcBef>
            </a:pPr>
            <a:r>
              <a:rPr lang="en-US" spc="-14"/>
              <a:t>FONDI </a:t>
            </a:r>
            <a:r>
              <a:rPr lang="en-US" spc="-42"/>
              <a:t>KOSOVAR </a:t>
            </a:r>
            <a:r>
              <a:rPr lang="en-US" spc="-70"/>
              <a:t>PËR </a:t>
            </a:r>
            <a:r>
              <a:rPr lang="en-US" spc="-28"/>
              <a:t>GARANCI </a:t>
            </a:r>
            <a:r>
              <a:rPr lang="en-US" spc="-42"/>
              <a:t>KREDITORE  KOSOVSKI </a:t>
            </a:r>
            <a:r>
              <a:rPr lang="en-US"/>
              <a:t>FOND </a:t>
            </a:r>
            <a:r>
              <a:rPr lang="en-US" spc="-14"/>
              <a:t>ZA </a:t>
            </a:r>
            <a:r>
              <a:rPr lang="en-US" spc="-28"/>
              <a:t>KREDITNO JEMSTVO  </a:t>
            </a:r>
            <a:r>
              <a:rPr lang="en-US" spc="-14"/>
              <a:t>KOSOVO </a:t>
            </a:r>
            <a:r>
              <a:rPr lang="en-US" spc="-42"/>
              <a:t>CREDIT GUARANTEE</a:t>
            </a:r>
            <a:r>
              <a:rPr lang="en-US" spc="-155"/>
              <a:t> </a:t>
            </a:r>
            <a:r>
              <a:rPr lang="en-US" spc="-14"/>
              <a:t>FUND</a:t>
            </a:r>
            <a:endParaRPr lang="en-US" spc="-14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10/21/2019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50752" y="568893"/>
            <a:ext cx="8042507" cy="432748"/>
          </a:xfrm>
        </p:spPr>
        <p:txBody>
          <a:bodyPr lIns="0" tIns="0" rIns="0" bIns="0"/>
          <a:lstStyle>
            <a:lvl1pPr>
              <a:defRPr sz="2813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3" y="157735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5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44" b="0" i="0">
                <a:solidFill>
                  <a:srgbClr val="3DB2AF"/>
                </a:solidFill>
                <a:latin typeface="Arial"/>
                <a:cs typeface="Arial"/>
              </a:defRPr>
            </a:lvl1pPr>
          </a:lstStyle>
          <a:p>
            <a:pPr marL="35719" marR="14288">
              <a:lnSpc>
                <a:spcPct val="104000"/>
              </a:lnSpc>
              <a:spcBef>
                <a:spcPts val="42"/>
              </a:spcBef>
            </a:pPr>
            <a:r>
              <a:rPr lang="en-US" spc="-14"/>
              <a:t>FONDI </a:t>
            </a:r>
            <a:r>
              <a:rPr lang="en-US" spc="-42"/>
              <a:t>KOSOVAR </a:t>
            </a:r>
            <a:r>
              <a:rPr lang="en-US" spc="-70"/>
              <a:t>PËR </a:t>
            </a:r>
            <a:r>
              <a:rPr lang="en-US" spc="-28"/>
              <a:t>GARANCI </a:t>
            </a:r>
            <a:r>
              <a:rPr lang="en-US" spc="-42"/>
              <a:t>KREDITORE  KOSOVSKI </a:t>
            </a:r>
            <a:r>
              <a:rPr lang="en-US"/>
              <a:t>FOND </a:t>
            </a:r>
            <a:r>
              <a:rPr lang="en-US" spc="-14"/>
              <a:t>ZA </a:t>
            </a:r>
            <a:r>
              <a:rPr lang="en-US" spc="-28"/>
              <a:t>KREDITNO JEMSTVO  </a:t>
            </a:r>
            <a:r>
              <a:rPr lang="en-US" spc="-14"/>
              <a:t>KOSOVO </a:t>
            </a:r>
            <a:r>
              <a:rPr lang="en-US" spc="-42"/>
              <a:t>CREDIT GUARANTEE</a:t>
            </a:r>
            <a:r>
              <a:rPr lang="en-US" spc="-155"/>
              <a:t> </a:t>
            </a:r>
            <a:r>
              <a:rPr lang="en-US" spc="-14"/>
              <a:t>FUND</a:t>
            </a:r>
            <a:endParaRPr lang="en-US" spc="-14"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10/21/2019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815" y="294"/>
            <a:ext cx="9134888" cy="6849070"/>
          </a:xfrm>
          <a:custGeom>
            <a:avLst/>
            <a:gdLst/>
            <a:ahLst/>
            <a:cxnLst/>
            <a:rect l="l" t="t" r="r" b="b"/>
            <a:pathLst>
              <a:path w="3818890" h="2435225">
                <a:moveTo>
                  <a:pt x="0" y="2435150"/>
                </a:moveTo>
                <a:lnTo>
                  <a:pt x="3818459" y="2435150"/>
                </a:lnTo>
                <a:lnTo>
                  <a:pt x="3818459" y="0"/>
                </a:lnTo>
                <a:lnTo>
                  <a:pt x="0" y="0"/>
                </a:lnTo>
                <a:lnTo>
                  <a:pt x="0" y="2435150"/>
                </a:lnTo>
                <a:close/>
              </a:path>
            </a:pathLst>
          </a:custGeom>
          <a:solidFill>
            <a:srgbClr val="3DB2AF"/>
          </a:solidFill>
        </p:spPr>
        <p:txBody>
          <a:bodyPr wrap="square" lIns="0" tIns="0" rIns="0" bIns="0" rtlCol="0"/>
          <a:lstStyle/>
          <a:p>
            <a:endParaRPr sz="5063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50752" y="568890"/>
            <a:ext cx="8042507" cy="432810"/>
          </a:xfrm>
        </p:spPr>
        <p:txBody>
          <a:bodyPr lIns="0" tIns="0" rIns="0" bIns="0"/>
          <a:lstStyle>
            <a:lvl1pPr>
              <a:defRPr sz="2813" b="0" i="0" u="none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44" b="0" i="0">
                <a:solidFill>
                  <a:srgbClr val="3DB2AF"/>
                </a:solidFill>
                <a:latin typeface="Arial"/>
                <a:cs typeface="Arial"/>
              </a:defRPr>
            </a:lvl1pPr>
          </a:lstStyle>
          <a:p>
            <a:pPr marL="35719" marR="14288">
              <a:lnSpc>
                <a:spcPct val="104000"/>
              </a:lnSpc>
              <a:spcBef>
                <a:spcPts val="42"/>
              </a:spcBef>
            </a:pPr>
            <a:r>
              <a:rPr lang="en-US" spc="-14"/>
              <a:t>FONDI </a:t>
            </a:r>
            <a:r>
              <a:rPr lang="en-US" spc="-42"/>
              <a:t>KOSOVAR </a:t>
            </a:r>
            <a:r>
              <a:rPr lang="en-US" spc="-70"/>
              <a:t>PËR </a:t>
            </a:r>
            <a:r>
              <a:rPr lang="en-US" spc="-28"/>
              <a:t>GARANCI </a:t>
            </a:r>
            <a:r>
              <a:rPr lang="en-US" spc="-42"/>
              <a:t>KREDITORE  KOSOVSKI </a:t>
            </a:r>
            <a:r>
              <a:rPr lang="en-US"/>
              <a:t>FOND </a:t>
            </a:r>
            <a:r>
              <a:rPr lang="en-US" spc="-14"/>
              <a:t>ZA </a:t>
            </a:r>
            <a:r>
              <a:rPr lang="en-US" spc="-28"/>
              <a:t>KREDITNO JEMSTVO  </a:t>
            </a:r>
            <a:r>
              <a:rPr lang="en-US" spc="-14"/>
              <a:t>KOSOVO </a:t>
            </a:r>
            <a:r>
              <a:rPr lang="en-US" spc="-42"/>
              <a:t>CREDIT GUARANTEE</a:t>
            </a:r>
            <a:r>
              <a:rPr lang="en-US" spc="-155"/>
              <a:t> </a:t>
            </a:r>
            <a:r>
              <a:rPr lang="en-US" spc="-14"/>
              <a:t>FUND</a:t>
            </a:r>
            <a:endParaRPr lang="en-US" spc="-14"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10/21/2019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44" b="0" i="0">
                <a:solidFill>
                  <a:srgbClr val="3DB2AF"/>
                </a:solidFill>
                <a:latin typeface="Arial"/>
                <a:cs typeface="Arial"/>
              </a:defRPr>
            </a:lvl1pPr>
          </a:lstStyle>
          <a:p>
            <a:pPr marL="35719" marR="14288">
              <a:lnSpc>
                <a:spcPct val="104000"/>
              </a:lnSpc>
              <a:spcBef>
                <a:spcPts val="42"/>
              </a:spcBef>
            </a:pPr>
            <a:r>
              <a:rPr lang="en-US" spc="-14"/>
              <a:t>FONDI </a:t>
            </a:r>
            <a:r>
              <a:rPr lang="en-US" spc="-42"/>
              <a:t>KOSOVAR </a:t>
            </a:r>
            <a:r>
              <a:rPr lang="en-US" spc="-70"/>
              <a:t>PËR </a:t>
            </a:r>
            <a:r>
              <a:rPr lang="en-US" spc="-28"/>
              <a:t>GARANCI </a:t>
            </a:r>
            <a:r>
              <a:rPr lang="en-US" spc="-42"/>
              <a:t>KREDITORE  KOSOVSKI </a:t>
            </a:r>
            <a:r>
              <a:rPr lang="en-US"/>
              <a:t>FOND </a:t>
            </a:r>
            <a:r>
              <a:rPr lang="en-US" spc="-14"/>
              <a:t>ZA </a:t>
            </a:r>
            <a:r>
              <a:rPr lang="en-US" spc="-28"/>
              <a:t>KREDITNO JEMSTVO  </a:t>
            </a:r>
            <a:r>
              <a:rPr lang="en-US" spc="-14"/>
              <a:t>KOSOVO </a:t>
            </a:r>
            <a:r>
              <a:rPr lang="en-US" spc="-42"/>
              <a:t>CREDIT GUARANTEE</a:t>
            </a:r>
            <a:r>
              <a:rPr lang="en-US" spc="-155"/>
              <a:t> </a:t>
            </a:r>
            <a:r>
              <a:rPr lang="en-US" spc="-14"/>
              <a:t>FUND</a:t>
            </a:r>
            <a:endParaRPr lang="en-US" spc="-14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10/21/2019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50752" y="568890"/>
            <a:ext cx="8042507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3" y="1577350"/>
            <a:ext cx="82296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047512" y="5886685"/>
            <a:ext cx="1948795" cy="5404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44" b="0" i="0">
                <a:solidFill>
                  <a:srgbClr val="3DB2AF"/>
                </a:solidFill>
                <a:latin typeface="Arial"/>
                <a:cs typeface="Arial"/>
              </a:defRPr>
            </a:lvl1pPr>
          </a:lstStyle>
          <a:p>
            <a:pPr marL="35719" marR="14288">
              <a:lnSpc>
                <a:spcPct val="104000"/>
              </a:lnSpc>
              <a:spcBef>
                <a:spcPts val="42"/>
              </a:spcBef>
            </a:pPr>
            <a:r>
              <a:rPr lang="en-US" spc="-14"/>
              <a:t>FONDI </a:t>
            </a:r>
            <a:r>
              <a:rPr lang="en-US" spc="-42"/>
              <a:t>KOSOVAR </a:t>
            </a:r>
            <a:r>
              <a:rPr lang="en-US" spc="-70"/>
              <a:t>PËR </a:t>
            </a:r>
            <a:r>
              <a:rPr lang="en-US" spc="-28"/>
              <a:t>GARANCI </a:t>
            </a:r>
            <a:r>
              <a:rPr lang="en-US" spc="-42"/>
              <a:t>KREDITORE  KOSOVSKI </a:t>
            </a:r>
            <a:r>
              <a:rPr lang="en-US"/>
              <a:t>FOND </a:t>
            </a:r>
            <a:r>
              <a:rPr lang="en-US" spc="-14"/>
              <a:t>ZA </a:t>
            </a:r>
            <a:r>
              <a:rPr lang="en-US" spc="-28"/>
              <a:t>KREDITNO JEMSTVO  </a:t>
            </a:r>
            <a:r>
              <a:rPr lang="en-US" spc="-14"/>
              <a:t>KOSOVO </a:t>
            </a:r>
            <a:r>
              <a:rPr lang="en-US" spc="-42"/>
              <a:t>CREDIT GUARANTEE</a:t>
            </a:r>
            <a:r>
              <a:rPr lang="en-US" spc="-155"/>
              <a:t> </a:t>
            </a:r>
            <a:r>
              <a:rPr lang="en-US" spc="-14"/>
              <a:t>FUND</a:t>
            </a:r>
            <a:endParaRPr lang="en-US" spc="-14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3" y="6377943"/>
            <a:ext cx="2103120" cy="1558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10/21/2019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3" y="6377947"/>
            <a:ext cx="2103120" cy="7790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1285898">
        <a:defRPr>
          <a:latin typeface="+mn-lt"/>
          <a:ea typeface="+mn-ea"/>
          <a:cs typeface="+mn-cs"/>
        </a:defRPr>
      </a:lvl2pPr>
      <a:lvl3pPr marL="2571798">
        <a:defRPr>
          <a:latin typeface="+mn-lt"/>
          <a:ea typeface="+mn-ea"/>
          <a:cs typeface="+mn-cs"/>
        </a:defRPr>
      </a:lvl3pPr>
      <a:lvl4pPr marL="3857695">
        <a:defRPr>
          <a:latin typeface="+mn-lt"/>
          <a:ea typeface="+mn-ea"/>
          <a:cs typeface="+mn-cs"/>
        </a:defRPr>
      </a:lvl4pPr>
      <a:lvl5pPr marL="5143593">
        <a:defRPr>
          <a:latin typeface="+mn-lt"/>
          <a:ea typeface="+mn-ea"/>
          <a:cs typeface="+mn-cs"/>
        </a:defRPr>
      </a:lvl5pPr>
      <a:lvl6pPr marL="6429493">
        <a:defRPr>
          <a:latin typeface="+mn-lt"/>
          <a:ea typeface="+mn-ea"/>
          <a:cs typeface="+mn-cs"/>
        </a:defRPr>
      </a:lvl6pPr>
      <a:lvl7pPr marL="7715391">
        <a:defRPr>
          <a:latin typeface="+mn-lt"/>
          <a:ea typeface="+mn-ea"/>
          <a:cs typeface="+mn-cs"/>
        </a:defRPr>
      </a:lvl7pPr>
      <a:lvl8pPr marL="9001291">
        <a:defRPr>
          <a:latin typeface="+mn-lt"/>
          <a:ea typeface="+mn-ea"/>
          <a:cs typeface="+mn-cs"/>
        </a:defRPr>
      </a:lvl8pPr>
      <a:lvl9pPr marL="10287188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1285898">
        <a:defRPr>
          <a:latin typeface="+mn-lt"/>
          <a:ea typeface="+mn-ea"/>
          <a:cs typeface="+mn-cs"/>
        </a:defRPr>
      </a:lvl2pPr>
      <a:lvl3pPr marL="2571798">
        <a:defRPr>
          <a:latin typeface="+mn-lt"/>
          <a:ea typeface="+mn-ea"/>
          <a:cs typeface="+mn-cs"/>
        </a:defRPr>
      </a:lvl3pPr>
      <a:lvl4pPr marL="3857695">
        <a:defRPr>
          <a:latin typeface="+mn-lt"/>
          <a:ea typeface="+mn-ea"/>
          <a:cs typeface="+mn-cs"/>
        </a:defRPr>
      </a:lvl4pPr>
      <a:lvl5pPr marL="5143593">
        <a:defRPr>
          <a:latin typeface="+mn-lt"/>
          <a:ea typeface="+mn-ea"/>
          <a:cs typeface="+mn-cs"/>
        </a:defRPr>
      </a:lvl5pPr>
      <a:lvl6pPr marL="6429493">
        <a:defRPr>
          <a:latin typeface="+mn-lt"/>
          <a:ea typeface="+mn-ea"/>
          <a:cs typeface="+mn-cs"/>
        </a:defRPr>
      </a:lvl6pPr>
      <a:lvl7pPr marL="7715391">
        <a:defRPr>
          <a:latin typeface="+mn-lt"/>
          <a:ea typeface="+mn-ea"/>
          <a:cs typeface="+mn-cs"/>
        </a:defRPr>
      </a:lvl7pPr>
      <a:lvl8pPr marL="9001291">
        <a:defRPr>
          <a:latin typeface="+mn-lt"/>
          <a:ea typeface="+mn-ea"/>
          <a:cs typeface="+mn-cs"/>
        </a:defRPr>
      </a:lvl8pPr>
      <a:lvl9pPr marL="10287188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3700561"/>
            <a:ext cx="2588901" cy="258890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81000" y="838200"/>
            <a:ext cx="7848599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9652"/>
            <a:r>
              <a:rPr lang="en-US" sz="4800" spc="-98" dirty="0">
                <a:solidFill>
                  <a:srgbClr val="3DB2AF"/>
                </a:solidFill>
                <a:latin typeface="Museo Sans 700" panose="02000000000000000000" pitchFamily="50" charset="0"/>
                <a:cs typeface="Lucida Sans Unicode"/>
              </a:rPr>
              <a:t>ZHVILLIMI I PORTFOLIOS </a:t>
            </a:r>
            <a:endParaRPr sz="4800" spc="-98" dirty="0">
              <a:solidFill>
                <a:srgbClr val="3DB2AF"/>
              </a:solidFill>
              <a:latin typeface="Museo Sans 700" panose="02000000000000000000" pitchFamily="50" charset="0"/>
              <a:cs typeface="Lucida Sans Unicode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943600"/>
            <a:ext cx="2759446" cy="42868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14399" y="329576"/>
            <a:ext cx="7848601" cy="649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719"/>
            <a:r>
              <a:rPr lang="en-US" sz="4219" spc="-98" dirty="0">
                <a:solidFill>
                  <a:srgbClr val="3DB2AF"/>
                </a:solidFill>
                <a:latin typeface="Museo Sans 700" panose="02000000000000000000" pitchFamily="50" charset="0"/>
                <a:cs typeface="Lucida Sans Unicode"/>
              </a:rPr>
              <a:t>STATISTIKAT E KREDIVE</a:t>
            </a:r>
            <a:endParaRPr sz="4219" dirty="0">
              <a:latin typeface="Museo Sans 700" panose="02000000000000000000" pitchFamily="50" charset="0"/>
              <a:cs typeface="Lucida Sans Unicode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057057"/>
            <a:ext cx="2759446" cy="428687"/>
          </a:xfrm>
          <a:prstGeom prst="rect">
            <a:avLst/>
          </a:prstGeom>
        </p:spPr>
      </p:pic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666A1A88-40A1-40BC-B209-53A97D43BF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2165866"/>
              </p:ext>
            </p:extLst>
          </p:nvPr>
        </p:nvGraphicFramePr>
        <p:xfrm>
          <a:off x="0" y="3200400"/>
          <a:ext cx="899159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F3693A5-DFCA-4736-BC39-3798E78782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37217"/>
              </p:ext>
            </p:extLst>
          </p:nvPr>
        </p:nvGraphicFramePr>
        <p:xfrm>
          <a:off x="533400" y="1109134"/>
          <a:ext cx="7696200" cy="1938864"/>
        </p:xfrm>
        <a:graphic>
          <a:graphicData uri="http://schemas.openxmlformats.org/drawingml/2006/table">
            <a:tbl>
              <a:tblPr/>
              <a:tblGrid>
                <a:gridCol w="2265767">
                  <a:extLst>
                    <a:ext uri="{9D8B030D-6E8A-4147-A177-3AD203B41FA5}">
                      <a16:colId xmlns:a16="http://schemas.microsoft.com/office/drawing/2014/main" val="1472152324"/>
                    </a:ext>
                  </a:extLst>
                </a:gridCol>
                <a:gridCol w="1352976">
                  <a:extLst>
                    <a:ext uri="{9D8B030D-6E8A-4147-A177-3AD203B41FA5}">
                      <a16:colId xmlns:a16="http://schemas.microsoft.com/office/drawing/2014/main" val="2958138749"/>
                    </a:ext>
                  </a:extLst>
                </a:gridCol>
                <a:gridCol w="1352976">
                  <a:extLst>
                    <a:ext uri="{9D8B030D-6E8A-4147-A177-3AD203B41FA5}">
                      <a16:colId xmlns:a16="http://schemas.microsoft.com/office/drawing/2014/main" val="1133085484"/>
                    </a:ext>
                  </a:extLst>
                </a:gridCol>
                <a:gridCol w="1352976">
                  <a:extLst>
                    <a:ext uri="{9D8B030D-6E8A-4147-A177-3AD203B41FA5}">
                      <a16:colId xmlns:a16="http://schemas.microsoft.com/office/drawing/2014/main" val="2028096302"/>
                    </a:ext>
                  </a:extLst>
                </a:gridCol>
                <a:gridCol w="1371505">
                  <a:extLst>
                    <a:ext uri="{9D8B030D-6E8A-4147-A177-3AD203B41FA5}">
                      <a16:colId xmlns:a16="http://schemas.microsoft.com/office/drawing/2014/main" val="1946746680"/>
                    </a:ext>
                  </a:extLst>
                </a:gridCol>
              </a:tblGrid>
              <a:tr h="242781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500" b="1" i="0" u="none" strike="noStrike">
                          <a:solidFill>
                            <a:srgbClr val="1F497D"/>
                          </a:solidFill>
                          <a:effectLst/>
                          <a:latin typeface="Museo Sans 100" panose="02000000000000000000" pitchFamily="50" charset="0"/>
                        </a:rPr>
                        <a:t> </a:t>
                      </a:r>
                    </a:p>
                  </a:txBody>
                  <a:tcPr marL="1711" marR="1711" marT="1711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DB3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B3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>
                          <a:solidFill>
                            <a:srgbClr val="3DB3AF"/>
                          </a:solidFill>
                          <a:effectLst/>
                          <a:latin typeface="Museo Sans 100" panose="02000000000000000000" pitchFamily="50" charset="0"/>
                        </a:rPr>
                        <a:t>Qer-19</a:t>
                      </a:r>
                    </a:p>
                  </a:txBody>
                  <a:tcPr marL="1711" marR="1711" marT="171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DB3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>
                          <a:solidFill>
                            <a:srgbClr val="3DB3AF"/>
                          </a:solidFill>
                          <a:effectLst/>
                          <a:latin typeface="Museo Sans 100" panose="02000000000000000000" pitchFamily="50" charset="0"/>
                        </a:rPr>
                        <a:t>Korrik-19</a:t>
                      </a:r>
                    </a:p>
                  </a:txBody>
                  <a:tcPr marL="1711" marR="1711" marT="171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DB3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>
                          <a:solidFill>
                            <a:srgbClr val="3DB3AF"/>
                          </a:solidFill>
                          <a:effectLst/>
                          <a:latin typeface="Museo Sans 100" panose="02000000000000000000" pitchFamily="50" charset="0"/>
                        </a:rPr>
                        <a:t>Gusht-19</a:t>
                      </a:r>
                    </a:p>
                  </a:txBody>
                  <a:tcPr marL="1711" marR="1711" marT="171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DB3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>
                          <a:solidFill>
                            <a:srgbClr val="3DB3AF"/>
                          </a:solidFill>
                          <a:effectLst/>
                          <a:latin typeface="Museo Sans 100" panose="02000000000000000000" pitchFamily="50" charset="0"/>
                        </a:rPr>
                        <a:t>Shtator-19</a:t>
                      </a:r>
                    </a:p>
                  </a:txBody>
                  <a:tcPr marL="1711" marR="1711" marT="171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DB3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0345605"/>
                  </a:ext>
                </a:extLst>
              </a:tr>
              <a:tr h="483870"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Museo Sans 100" panose="02000000000000000000" pitchFamily="50" charset="0"/>
                        </a:rPr>
                        <a:t>Shuma e miratuar e kredive</a:t>
                      </a:r>
                    </a:p>
                  </a:txBody>
                  <a:tcPr marL="1711" marR="1711" marT="1711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DB3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114,068,703</a:t>
                      </a:r>
                    </a:p>
                  </a:txBody>
                  <a:tcPr marL="1711" marR="1711" marT="171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119,289,853</a:t>
                      </a:r>
                    </a:p>
                  </a:txBody>
                  <a:tcPr marL="1711" marR="1711" marT="17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125,578,053</a:t>
                      </a:r>
                    </a:p>
                  </a:txBody>
                  <a:tcPr marL="1711" marR="1711" marT="17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b="0" i="0" u="none" strike="noStrike" dirty="0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130,712,613</a:t>
                      </a:r>
                    </a:p>
                  </a:txBody>
                  <a:tcPr marL="1711" marR="1711" marT="17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4767659"/>
                  </a:ext>
                </a:extLst>
              </a:tr>
              <a:tr h="242781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Museo Sans 100" panose="02000000000000000000" pitchFamily="50" charset="0"/>
                        </a:rPr>
                        <a:t>Gjithsej kredi aktive</a:t>
                      </a:r>
                    </a:p>
                  </a:txBody>
                  <a:tcPr marL="1711" marR="1711" marT="1711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70,953,994</a:t>
                      </a:r>
                    </a:p>
                  </a:txBody>
                  <a:tcPr marL="1711" marR="1711" marT="171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72,924,139</a:t>
                      </a:r>
                    </a:p>
                  </a:txBody>
                  <a:tcPr marL="1711" marR="1711" marT="17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75,517,287</a:t>
                      </a:r>
                    </a:p>
                  </a:txBody>
                  <a:tcPr marL="1711" marR="1711" marT="17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77,735,665</a:t>
                      </a:r>
                    </a:p>
                  </a:txBody>
                  <a:tcPr marL="1711" marR="1711" marT="17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3214702"/>
                  </a:ext>
                </a:extLst>
              </a:tr>
              <a:tr h="483870"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Museo Sans 100" panose="02000000000000000000" pitchFamily="50" charset="0"/>
                        </a:rPr>
                        <a:t>Shuma e miratuar e garancive</a:t>
                      </a:r>
                    </a:p>
                  </a:txBody>
                  <a:tcPr marL="1711" marR="1711" marT="1711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54,554,327</a:t>
                      </a:r>
                    </a:p>
                  </a:txBody>
                  <a:tcPr marL="1711" marR="1711" marT="171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57,100,652</a:t>
                      </a:r>
                    </a:p>
                  </a:txBody>
                  <a:tcPr marL="1711" marR="1711" marT="17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60,122,652</a:t>
                      </a:r>
                    </a:p>
                  </a:txBody>
                  <a:tcPr marL="1711" marR="1711" marT="17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62,670,682</a:t>
                      </a:r>
                    </a:p>
                  </a:txBody>
                  <a:tcPr marL="1711" marR="1711" marT="17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9736379"/>
                  </a:ext>
                </a:extLst>
              </a:tr>
              <a:tr h="242781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Museo Sans 100" panose="02000000000000000000" pitchFamily="50" charset="0"/>
                        </a:rPr>
                        <a:t>Gjithsej garanci aktive</a:t>
                      </a:r>
                    </a:p>
                  </a:txBody>
                  <a:tcPr marL="1711" marR="1711" marT="1711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33,987,915</a:t>
                      </a:r>
                    </a:p>
                  </a:txBody>
                  <a:tcPr marL="1711" marR="1711" marT="171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34,969,731</a:t>
                      </a:r>
                    </a:p>
                  </a:txBody>
                  <a:tcPr marL="1711" marR="1711" marT="17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36,229,788</a:t>
                      </a:r>
                    </a:p>
                  </a:txBody>
                  <a:tcPr marL="1711" marR="1711" marT="17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37,387,963</a:t>
                      </a:r>
                    </a:p>
                  </a:txBody>
                  <a:tcPr marL="1711" marR="1711" marT="17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5890378"/>
                  </a:ext>
                </a:extLst>
              </a:tr>
              <a:tr h="242781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Museo Sans 100" panose="02000000000000000000" pitchFamily="50" charset="0"/>
                        </a:rPr>
                        <a:t>Numri i kredive</a:t>
                      </a:r>
                    </a:p>
                  </a:txBody>
                  <a:tcPr marL="1711" marR="1711" marT="1711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b="0" i="0" u="none" strike="noStrike" dirty="0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3,004</a:t>
                      </a:r>
                    </a:p>
                  </a:txBody>
                  <a:tcPr marL="1711" marR="1711" marT="171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3,154</a:t>
                      </a:r>
                    </a:p>
                  </a:txBody>
                  <a:tcPr marL="1711" marR="1711" marT="17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3,295</a:t>
                      </a:r>
                    </a:p>
                  </a:txBody>
                  <a:tcPr marL="1711" marR="1711" marT="17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b="0" i="0" u="none" strike="noStrike" dirty="0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3,413</a:t>
                      </a:r>
                    </a:p>
                  </a:txBody>
                  <a:tcPr marL="1711" marR="1711" marT="17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66206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0025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60984" y="170443"/>
            <a:ext cx="7848601" cy="12985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719"/>
            <a:r>
              <a:rPr lang="en-US" sz="4219" spc="-98" dirty="0">
                <a:solidFill>
                  <a:srgbClr val="3DB2AF"/>
                </a:solidFill>
                <a:latin typeface="Museo Sans 700" panose="02000000000000000000" pitchFamily="50" charset="0"/>
                <a:cs typeface="Lucida Sans Unicode"/>
              </a:rPr>
              <a:t>SHPËRNDARJA E KREDIVE SIPAS RAJONEVE</a:t>
            </a:r>
            <a:endParaRPr sz="4219" dirty="0">
              <a:latin typeface="Museo Sans 700" panose="02000000000000000000" pitchFamily="50" charset="0"/>
              <a:cs typeface="Lucida Sans Unicode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943600"/>
            <a:ext cx="2759446" cy="428687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54D2241-1034-452D-A9E2-63A90DF93F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4463713"/>
              </p:ext>
            </p:extLst>
          </p:nvPr>
        </p:nvGraphicFramePr>
        <p:xfrm>
          <a:off x="685800" y="1571312"/>
          <a:ext cx="4191000" cy="3534089"/>
        </p:xfrm>
        <a:graphic>
          <a:graphicData uri="http://schemas.openxmlformats.org/drawingml/2006/table">
            <a:tbl>
              <a:tblPr/>
              <a:tblGrid>
                <a:gridCol w="1572745">
                  <a:extLst>
                    <a:ext uri="{9D8B030D-6E8A-4147-A177-3AD203B41FA5}">
                      <a16:colId xmlns:a16="http://schemas.microsoft.com/office/drawing/2014/main" val="2963860000"/>
                    </a:ext>
                  </a:extLst>
                </a:gridCol>
                <a:gridCol w="724140">
                  <a:extLst>
                    <a:ext uri="{9D8B030D-6E8A-4147-A177-3AD203B41FA5}">
                      <a16:colId xmlns:a16="http://schemas.microsoft.com/office/drawing/2014/main" val="755702443"/>
                    </a:ext>
                  </a:extLst>
                </a:gridCol>
                <a:gridCol w="950439">
                  <a:extLst>
                    <a:ext uri="{9D8B030D-6E8A-4147-A177-3AD203B41FA5}">
                      <a16:colId xmlns:a16="http://schemas.microsoft.com/office/drawing/2014/main" val="3592644661"/>
                    </a:ext>
                  </a:extLst>
                </a:gridCol>
                <a:gridCol w="943676">
                  <a:extLst>
                    <a:ext uri="{9D8B030D-6E8A-4147-A177-3AD203B41FA5}">
                      <a16:colId xmlns:a16="http://schemas.microsoft.com/office/drawing/2014/main" val="1672352364"/>
                    </a:ext>
                  </a:extLst>
                </a:gridCol>
              </a:tblGrid>
              <a:tr h="6100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>
                          <a:solidFill>
                            <a:srgbClr val="3DB3AF"/>
                          </a:solidFill>
                          <a:effectLst/>
                          <a:latin typeface="Candara" panose="020E0502030303020204" pitchFamily="34" charset="0"/>
                        </a:rPr>
                        <a:t>Kreditë sipas rajoneve</a:t>
                      </a:r>
                    </a:p>
                  </a:txBody>
                  <a:tcPr marL="1219" marR="1219" marT="121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4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>
                          <a:solidFill>
                            <a:srgbClr val="3DB3AF"/>
                          </a:solidFill>
                          <a:effectLst/>
                          <a:latin typeface="Candara" panose="020E0502030303020204" pitchFamily="34" charset="0"/>
                        </a:rPr>
                        <a:t>Numri i kredive</a:t>
                      </a:r>
                    </a:p>
                  </a:txBody>
                  <a:tcPr marL="1219" marR="1219" marT="121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4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>
                          <a:solidFill>
                            <a:srgbClr val="3DB3AF"/>
                          </a:solidFill>
                          <a:effectLst/>
                          <a:latin typeface="Candara" panose="020E0502030303020204" pitchFamily="34" charset="0"/>
                        </a:rPr>
                        <a:t>Shuma e miratuar</a:t>
                      </a:r>
                    </a:p>
                  </a:txBody>
                  <a:tcPr marL="1219" marR="1219" marT="121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4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>
                          <a:solidFill>
                            <a:srgbClr val="3DB3AF"/>
                          </a:solidFill>
                          <a:effectLst/>
                          <a:latin typeface="Candara" panose="020E0502030303020204" pitchFamily="34" charset="0"/>
                        </a:rPr>
                        <a:t>Shuma e garancisë</a:t>
                      </a:r>
                    </a:p>
                  </a:txBody>
                  <a:tcPr marL="1219" marR="1219" marT="121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4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71556"/>
                  </a:ext>
                </a:extLst>
              </a:tr>
              <a:tr h="324897">
                <a:tc>
                  <a:txBody>
                    <a:bodyPr/>
                    <a:lstStyle/>
                    <a:p>
                      <a:pPr algn="r" rtl="0" fontAlgn="t"/>
                      <a:endParaRPr lang="en-US" sz="1500" b="1" i="0" u="none" strike="noStrike">
                        <a:solidFill>
                          <a:srgbClr val="1F497D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1219" marR="1219" marT="1219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4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endParaRPr lang="en-US" sz="1500" b="1" i="0" u="none" strike="noStrike">
                        <a:solidFill>
                          <a:srgbClr val="1F497D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1219" marR="1219" marT="1219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4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endParaRPr lang="en-US" sz="1500" b="1" i="0" u="none" strike="noStrike">
                        <a:solidFill>
                          <a:srgbClr val="1F497D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1219" marR="1219" marT="1219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4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endParaRPr lang="en-US" sz="1500" b="1" i="0" u="none" strike="noStrike">
                        <a:solidFill>
                          <a:srgbClr val="1F497D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1219" marR="1219" marT="1219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4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2723139"/>
                  </a:ext>
                </a:extLst>
              </a:tr>
              <a:tr h="324897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Ferizaj </a:t>
                      </a:r>
                    </a:p>
                  </a:txBody>
                  <a:tcPr marL="1219" marR="1219" marT="1219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b="0" i="0" u="none" strike="noStrike">
                          <a:solidFill>
                            <a:srgbClr val="FFFFFF"/>
                          </a:solidFill>
                          <a:effectLst/>
                          <a:latin typeface="Candara" panose="020E0502030303020204" pitchFamily="34" charset="0"/>
                        </a:rPr>
                        <a:t>330</a:t>
                      </a:r>
                    </a:p>
                  </a:txBody>
                  <a:tcPr marL="1219" marR="1219" marT="121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b="0" i="0" u="none" strike="noStrike">
                          <a:solidFill>
                            <a:srgbClr val="FFFFFF"/>
                          </a:solidFill>
                          <a:effectLst/>
                          <a:latin typeface="Candara" panose="020E0502030303020204" pitchFamily="34" charset="0"/>
                        </a:rPr>
                        <a:t>13,164,200</a:t>
                      </a:r>
                    </a:p>
                  </a:txBody>
                  <a:tcPr marL="1219" marR="1219" marT="12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b="0" i="0" u="none" strike="noStrike">
                          <a:solidFill>
                            <a:srgbClr val="FFFFFF"/>
                          </a:solidFill>
                          <a:effectLst/>
                          <a:latin typeface="Candara" panose="020E0502030303020204" pitchFamily="34" charset="0"/>
                        </a:rPr>
                        <a:t>6,369,100</a:t>
                      </a:r>
                    </a:p>
                  </a:txBody>
                  <a:tcPr marL="1219" marR="1219" marT="12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1187500"/>
                  </a:ext>
                </a:extLst>
              </a:tr>
              <a:tr h="324897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Gjakovë </a:t>
                      </a:r>
                    </a:p>
                  </a:txBody>
                  <a:tcPr marL="1219" marR="1219" marT="1219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b="0" i="0" u="none" strike="noStrike">
                          <a:solidFill>
                            <a:srgbClr val="FFFFFF"/>
                          </a:solidFill>
                          <a:effectLst/>
                          <a:latin typeface="Candara" panose="020E0502030303020204" pitchFamily="34" charset="0"/>
                        </a:rPr>
                        <a:t>123</a:t>
                      </a:r>
                    </a:p>
                  </a:txBody>
                  <a:tcPr marL="1219" marR="1219" marT="121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b="0" i="0" u="none" strike="noStrike">
                          <a:solidFill>
                            <a:srgbClr val="FFFFFF"/>
                          </a:solidFill>
                          <a:effectLst/>
                          <a:latin typeface="Candara" panose="020E0502030303020204" pitchFamily="34" charset="0"/>
                        </a:rPr>
                        <a:t>3,954,000</a:t>
                      </a:r>
                    </a:p>
                  </a:txBody>
                  <a:tcPr marL="1219" marR="1219" marT="12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b="0" i="0" u="none" strike="noStrike">
                          <a:solidFill>
                            <a:srgbClr val="FFFFFF"/>
                          </a:solidFill>
                          <a:effectLst/>
                          <a:latin typeface="Candara" panose="020E0502030303020204" pitchFamily="34" charset="0"/>
                        </a:rPr>
                        <a:t>1,913,000</a:t>
                      </a:r>
                    </a:p>
                  </a:txBody>
                  <a:tcPr marL="1219" marR="1219" marT="12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1914997"/>
                  </a:ext>
                </a:extLst>
              </a:tr>
              <a:tr h="324897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Gjilan </a:t>
                      </a:r>
                    </a:p>
                  </a:txBody>
                  <a:tcPr marL="1219" marR="1219" marT="1219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b="0" i="0" u="none" strike="noStrike">
                          <a:solidFill>
                            <a:srgbClr val="FFFFFF"/>
                          </a:solidFill>
                          <a:effectLst/>
                          <a:latin typeface="Candara" panose="020E0502030303020204" pitchFamily="34" charset="0"/>
                        </a:rPr>
                        <a:t>208</a:t>
                      </a:r>
                    </a:p>
                  </a:txBody>
                  <a:tcPr marL="1219" marR="1219" marT="121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b="0" i="0" u="none" strike="noStrike">
                          <a:solidFill>
                            <a:srgbClr val="FFFFFF"/>
                          </a:solidFill>
                          <a:effectLst/>
                          <a:latin typeface="Candara" panose="020E0502030303020204" pitchFamily="34" charset="0"/>
                        </a:rPr>
                        <a:t>6,883,245</a:t>
                      </a:r>
                    </a:p>
                  </a:txBody>
                  <a:tcPr marL="1219" marR="1219" marT="12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b="0" i="0" u="none" strike="noStrike">
                          <a:solidFill>
                            <a:srgbClr val="FFFFFF"/>
                          </a:solidFill>
                          <a:effectLst/>
                          <a:latin typeface="Candara" panose="020E0502030303020204" pitchFamily="34" charset="0"/>
                        </a:rPr>
                        <a:t>3,247,263</a:t>
                      </a:r>
                    </a:p>
                  </a:txBody>
                  <a:tcPr marL="1219" marR="1219" marT="12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4458257"/>
                  </a:ext>
                </a:extLst>
              </a:tr>
              <a:tr h="324897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Mitrovicë</a:t>
                      </a:r>
                    </a:p>
                  </a:txBody>
                  <a:tcPr marL="1219" marR="1219" marT="1219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b="0" i="0" u="none" strike="noStrike">
                          <a:solidFill>
                            <a:srgbClr val="FFFFFF"/>
                          </a:solidFill>
                          <a:effectLst/>
                          <a:latin typeface="Candara" panose="020E0502030303020204" pitchFamily="34" charset="0"/>
                        </a:rPr>
                        <a:t>190</a:t>
                      </a:r>
                    </a:p>
                  </a:txBody>
                  <a:tcPr marL="1219" marR="1219" marT="121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b="0" i="0" u="none" strike="noStrike">
                          <a:solidFill>
                            <a:srgbClr val="FFFFFF"/>
                          </a:solidFill>
                          <a:effectLst/>
                          <a:latin typeface="Candara" panose="020E0502030303020204" pitchFamily="34" charset="0"/>
                        </a:rPr>
                        <a:t>6,625,600</a:t>
                      </a:r>
                    </a:p>
                  </a:txBody>
                  <a:tcPr marL="1219" marR="1219" marT="12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b="0" i="0" u="none" strike="noStrike">
                          <a:solidFill>
                            <a:srgbClr val="FFFFFF"/>
                          </a:solidFill>
                          <a:effectLst/>
                          <a:latin typeface="Candara" panose="020E0502030303020204" pitchFamily="34" charset="0"/>
                        </a:rPr>
                        <a:t>2,984,750</a:t>
                      </a:r>
                    </a:p>
                  </a:txBody>
                  <a:tcPr marL="1219" marR="1219" marT="12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5061159"/>
                  </a:ext>
                </a:extLst>
              </a:tr>
              <a:tr h="324897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Pejë </a:t>
                      </a:r>
                    </a:p>
                  </a:txBody>
                  <a:tcPr marL="1219" marR="1219" marT="1219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b="0" i="0" u="none" strike="noStrike">
                          <a:solidFill>
                            <a:srgbClr val="FFFFFF"/>
                          </a:solidFill>
                          <a:effectLst/>
                          <a:latin typeface="Candara" panose="020E0502030303020204" pitchFamily="34" charset="0"/>
                        </a:rPr>
                        <a:t>221</a:t>
                      </a:r>
                    </a:p>
                  </a:txBody>
                  <a:tcPr marL="1219" marR="1219" marT="121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b="0" i="0" u="none" strike="noStrike">
                          <a:solidFill>
                            <a:srgbClr val="FFFFFF"/>
                          </a:solidFill>
                          <a:effectLst/>
                          <a:latin typeface="Candara" panose="020E0502030303020204" pitchFamily="34" charset="0"/>
                        </a:rPr>
                        <a:t>9,146,426</a:t>
                      </a:r>
                    </a:p>
                  </a:txBody>
                  <a:tcPr marL="1219" marR="1219" marT="12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b="0" i="0" u="none" strike="noStrike">
                          <a:solidFill>
                            <a:srgbClr val="FFFFFF"/>
                          </a:solidFill>
                          <a:effectLst/>
                          <a:latin typeface="Candara" panose="020E0502030303020204" pitchFamily="34" charset="0"/>
                        </a:rPr>
                        <a:t>4,443,498</a:t>
                      </a:r>
                    </a:p>
                  </a:txBody>
                  <a:tcPr marL="1219" marR="1219" marT="12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5157387"/>
                  </a:ext>
                </a:extLst>
              </a:tr>
              <a:tr h="324897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Prishtinë </a:t>
                      </a:r>
                    </a:p>
                  </a:txBody>
                  <a:tcPr marL="1219" marR="1219" marT="1219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b="0" i="0" u="none" strike="noStrike">
                          <a:solidFill>
                            <a:srgbClr val="FFFFFF"/>
                          </a:solidFill>
                          <a:effectLst/>
                          <a:latin typeface="Candara" panose="020E0502030303020204" pitchFamily="34" charset="0"/>
                        </a:rPr>
                        <a:t>1,904</a:t>
                      </a:r>
                    </a:p>
                  </a:txBody>
                  <a:tcPr marL="1219" marR="1219" marT="121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b="0" i="0" u="none" strike="noStrike">
                          <a:solidFill>
                            <a:srgbClr val="FFFFFF"/>
                          </a:solidFill>
                          <a:effectLst/>
                          <a:latin typeface="Candara" panose="020E0502030303020204" pitchFamily="34" charset="0"/>
                        </a:rPr>
                        <a:t>73,140,542</a:t>
                      </a:r>
                    </a:p>
                  </a:txBody>
                  <a:tcPr marL="1219" marR="1219" marT="12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b="0" i="0" u="none" strike="noStrike">
                          <a:solidFill>
                            <a:srgbClr val="FFFFFF"/>
                          </a:solidFill>
                          <a:effectLst/>
                          <a:latin typeface="Candara" panose="020E0502030303020204" pitchFamily="34" charset="0"/>
                        </a:rPr>
                        <a:t>35,031,971</a:t>
                      </a:r>
                    </a:p>
                  </a:txBody>
                  <a:tcPr marL="1219" marR="1219" marT="12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664708"/>
                  </a:ext>
                </a:extLst>
              </a:tr>
              <a:tr h="324897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Prizren</a:t>
                      </a:r>
                    </a:p>
                  </a:txBody>
                  <a:tcPr marL="1219" marR="1219" marT="1219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b="0" i="0" u="none" strike="noStrike">
                          <a:solidFill>
                            <a:srgbClr val="FFFFFF"/>
                          </a:solidFill>
                          <a:effectLst/>
                          <a:latin typeface="Candara" panose="020E0502030303020204" pitchFamily="34" charset="0"/>
                        </a:rPr>
                        <a:t>437</a:t>
                      </a:r>
                    </a:p>
                  </a:txBody>
                  <a:tcPr marL="1219" marR="1219" marT="121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b="0" i="0" u="none" strike="noStrike">
                          <a:solidFill>
                            <a:srgbClr val="FFFFFF"/>
                          </a:solidFill>
                          <a:effectLst/>
                          <a:latin typeface="Candara" panose="020E0502030303020204" pitchFamily="34" charset="0"/>
                        </a:rPr>
                        <a:t>17,798,600</a:t>
                      </a:r>
                    </a:p>
                  </a:txBody>
                  <a:tcPr marL="1219" marR="1219" marT="12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b="0" i="0" u="none" strike="noStrike">
                          <a:solidFill>
                            <a:srgbClr val="FFFFFF"/>
                          </a:solidFill>
                          <a:effectLst/>
                          <a:latin typeface="Candara" panose="020E0502030303020204" pitchFamily="34" charset="0"/>
                        </a:rPr>
                        <a:t>8,681,101</a:t>
                      </a:r>
                    </a:p>
                  </a:txBody>
                  <a:tcPr marL="1219" marR="1219" marT="12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2490846"/>
                  </a:ext>
                </a:extLst>
              </a:tr>
              <a:tr h="324897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500" b="0" i="0" u="none" strike="noStrike">
                          <a:solidFill>
                            <a:srgbClr val="FFFFFF"/>
                          </a:solidFill>
                          <a:effectLst/>
                          <a:latin typeface="Candara" panose="020E0502030303020204" pitchFamily="34" charset="0"/>
                        </a:rPr>
                        <a:t> Total</a:t>
                      </a:r>
                    </a:p>
                  </a:txBody>
                  <a:tcPr marL="1219" marR="1219" marT="1219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500" b="0" i="0" u="none" strike="noStrike">
                          <a:solidFill>
                            <a:srgbClr val="FFFFFF"/>
                          </a:solidFill>
                          <a:effectLst/>
                          <a:latin typeface="Candara" panose="020E0502030303020204" pitchFamily="34" charset="0"/>
                        </a:rPr>
                        <a:t>3,413</a:t>
                      </a:r>
                    </a:p>
                  </a:txBody>
                  <a:tcPr marL="1219" marR="1219" marT="1219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500" b="0" i="0" u="none" strike="noStrike">
                          <a:solidFill>
                            <a:srgbClr val="FFFFFF"/>
                          </a:solidFill>
                          <a:effectLst/>
                          <a:latin typeface="Candara" panose="020E0502030303020204" pitchFamily="34" charset="0"/>
                        </a:rPr>
                        <a:t>130,712,613</a:t>
                      </a:r>
                    </a:p>
                  </a:txBody>
                  <a:tcPr marL="1219" marR="1219" marT="1219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500" b="0" i="0" u="none" strike="noStrike" dirty="0">
                          <a:solidFill>
                            <a:srgbClr val="FFFFFF"/>
                          </a:solidFill>
                          <a:effectLst/>
                          <a:latin typeface="Candara" panose="020E0502030303020204" pitchFamily="34" charset="0"/>
                        </a:rPr>
                        <a:t>62,670,682</a:t>
                      </a:r>
                    </a:p>
                  </a:txBody>
                  <a:tcPr marL="1219" marR="1219" marT="1219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9069875"/>
                  </a:ext>
                </a:extLst>
              </a:tr>
            </a:tbl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6EE341B-B8ED-4B82-AA1D-2C377694674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3689897"/>
              </p:ext>
            </p:extLst>
          </p:nvPr>
        </p:nvGraphicFramePr>
        <p:xfrm>
          <a:off x="4953000" y="1571313"/>
          <a:ext cx="4107245" cy="3348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97821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3399" y="568891"/>
            <a:ext cx="7848601" cy="649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719"/>
            <a:r>
              <a:rPr lang="en-US" sz="4219" spc="-98" dirty="0">
                <a:solidFill>
                  <a:srgbClr val="3DB2AF"/>
                </a:solidFill>
                <a:latin typeface="Museo Sans 700" panose="02000000000000000000" pitchFamily="50" charset="0"/>
                <a:cs typeface="Lucida Sans Unicode"/>
              </a:rPr>
              <a:t>KREDITË SIPAS SEKTORIT</a:t>
            </a:r>
            <a:endParaRPr sz="4219" dirty="0">
              <a:latin typeface="Museo Sans 700" panose="02000000000000000000" pitchFamily="50" charset="0"/>
              <a:cs typeface="Lucida Sans Unicode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972" y="5860422"/>
            <a:ext cx="2759446" cy="428687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E97EBB2-5402-455E-936B-4C195314DD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826371"/>
              </p:ext>
            </p:extLst>
          </p:nvPr>
        </p:nvGraphicFramePr>
        <p:xfrm>
          <a:off x="304801" y="1218172"/>
          <a:ext cx="8534400" cy="2988801"/>
        </p:xfrm>
        <a:graphic>
          <a:graphicData uri="http://schemas.openxmlformats.org/drawingml/2006/table">
            <a:tbl>
              <a:tblPr/>
              <a:tblGrid>
                <a:gridCol w="2721463">
                  <a:extLst>
                    <a:ext uri="{9D8B030D-6E8A-4147-A177-3AD203B41FA5}">
                      <a16:colId xmlns:a16="http://schemas.microsoft.com/office/drawing/2014/main" val="2055894067"/>
                    </a:ext>
                  </a:extLst>
                </a:gridCol>
                <a:gridCol w="636602">
                  <a:extLst>
                    <a:ext uri="{9D8B030D-6E8A-4147-A177-3AD203B41FA5}">
                      <a16:colId xmlns:a16="http://schemas.microsoft.com/office/drawing/2014/main" val="218666245"/>
                    </a:ext>
                  </a:extLst>
                </a:gridCol>
                <a:gridCol w="1145874">
                  <a:extLst>
                    <a:ext uri="{9D8B030D-6E8A-4147-A177-3AD203B41FA5}">
                      <a16:colId xmlns:a16="http://schemas.microsoft.com/office/drawing/2014/main" val="2151561724"/>
                    </a:ext>
                  </a:extLst>
                </a:gridCol>
                <a:gridCol w="1018557">
                  <a:extLst>
                    <a:ext uri="{9D8B030D-6E8A-4147-A177-3AD203B41FA5}">
                      <a16:colId xmlns:a16="http://schemas.microsoft.com/office/drawing/2014/main" val="1108837153"/>
                    </a:ext>
                  </a:extLst>
                </a:gridCol>
                <a:gridCol w="954503">
                  <a:extLst>
                    <a:ext uri="{9D8B030D-6E8A-4147-A177-3AD203B41FA5}">
                      <a16:colId xmlns:a16="http://schemas.microsoft.com/office/drawing/2014/main" val="107044581"/>
                    </a:ext>
                  </a:extLst>
                </a:gridCol>
                <a:gridCol w="1114442">
                  <a:extLst>
                    <a:ext uri="{9D8B030D-6E8A-4147-A177-3AD203B41FA5}">
                      <a16:colId xmlns:a16="http://schemas.microsoft.com/office/drawing/2014/main" val="1361974384"/>
                    </a:ext>
                  </a:extLst>
                </a:gridCol>
                <a:gridCol w="942959">
                  <a:extLst>
                    <a:ext uri="{9D8B030D-6E8A-4147-A177-3AD203B41FA5}">
                      <a16:colId xmlns:a16="http://schemas.microsoft.com/office/drawing/2014/main" val="2137432528"/>
                    </a:ext>
                  </a:extLst>
                </a:gridCol>
              </a:tblGrid>
              <a:tr h="83922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1" i="0" u="none" strike="noStrike" dirty="0" err="1">
                          <a:solidFill>
                            <a:srgbClr val="3DB3AF"/>
                          </a:solidFill>
                          <a:effectLst/>
                          <a:latin typeface="Museo Sans 100" panose="02000000000000000000" pitchFamily="50" charset="0"/>
                        </a:rPr>
                        <a:t>Sektorët</a:t>
                      </a:r>
                      <a:r>
                        <a:rPr lang="en-US" sz="1300" b="1" i="0" u="none" strike="noStrike" dirty="0">
                          <a:solidFill>
                            <a:srgbClr val="3DB3AF"/>
                          </a:solidFill>
                          <a:effectLst/>
                          <a:latin typeface="Museo Sans 100" panose="02000000000000000000" pitchFamily="50" charset="0"/>
                        </a:rPr>
                        <a:t> </a:t>
                      </a:r>
                      <a:r>
                        <a:rPr lang="en-US" sz="1300" b="1" i="0" u="none" strike="noStrike" dirty="0" err="1">
                          <a:solidFill>
                            <a:srgbClr val="3DB3AF"/>
                          </a:solidFill>
                          <a:effectLst/>
                          <a:latin typeface="Museo Sans 100" panose="02000000000000000000" pitchFamily="50" charset="0"/>
                        </a:rPr>
                        <a:t>kryesorë</a:t>
                      </a:r>
                      <a:endParaRPr lang="en-US" sz="1300" b="1" i="0" u="none" strike="noStrike" dirty="0">
                        <a:solidFill>
                          <a:srgbClr val="3DB3AF"/>
                        </a:solidFill>
                        <a:effectLst/>
                        <a:latin typeface="Museo Sans 100" panose="02000000000000000000" pitchFamily="50" charset="0"/>
                      </a:endParaRPr>
                    </a:p>
                  </a:txBody>
                  <a:tcPr marL="1125" marR="1125" marT="11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4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1" i="0" u="none" strike="noStrike">
                          <a:solidFill>
                            <a:srgbClr val="3DB3AF"/>
                          </a:solidFill>
                          <a:effectLst/>
                          <a:latin typeface="Museo Sans 100" panose="02000000000000000000" pitchFamily="50" charset="0"/>
                        </a:rPr>
                        <a:t>Numri i kredive</a:t>
                      </a:r>
                    </a:p>
                  </a:txBody>
                  <a:tcPr marL="1125" marR="1125" marT="11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4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1" i="0" u="none" strike="noStrike">
                          <a:solidFill>
                            <a:srgbClr val="3DB3AF"/>
                          </a:solidFill>
                          <a:effectLst/>
                          <a:latin typeface="Museo Sans 100" panose="02000000000000000000" pitchFamily="50" charset="0"/>
                        </a:rPr>
                        <a:t>Shuma e miratuar</a:t>
                      </a:r>
                    </a:p>
                  </a:txBody>
                  <a:tcPr marL="1125" marR="1125" marT="11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4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1" i="0" u="none" strike="noStrike">
                          <a:solidFill>
                            <a:srgbClr val="3DB3AF"/>
                          </a:solidFill>
                          <a:effectLst/>
                          <a:latin typeface="Museo Sans 100" panose="02000000000000000000" pitchFamily="50" charset="0"/>
                        </a:rPr>
                        <a:t>Shuma e garancisë</a:t>
                      </a:r>
                    </a:p>
                  </a:txBody>
                  <a:tcPr marL="1125" marR="1125" marT="11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4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1" i="0" u="none" strike="noStrike">
                          <a:solidFill>
                            <a:srgbClr val="3DB3AF"/>
                          </a:solidFill>
                          <a:effectLst/>
                          <a:latin typeface="Museo Sans 100" panose="02000000000000000000" pitchFamily="50" charset="0"/>
                        </a:rPr>
                        <a:t>Numri i punëtorëve</a:t>
                      </a:r>
                    </a:p>
                  </a:txBody>
                  <a:tcPr marL="1125" marR="1125" marT="11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4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1" i="0" u="none" strike="noStrike">
                          <a:solidFill>
                            <a:srgbClr val="3DB3AF"/>
                          </a:solidFill>
                          <a:effectLst/>
                          <a:latin typeface="Museo Sans 100" panose="02000000000000000000" pitchFamily="50" charset="0"/>
                        </a:rPr>
                        <a:t>Numri i paraparë i punëtorëve*</a:t>
                      </a:r>
                    </a:p>
                  </a:txBody>
                  <a:tcPr marL="1125" marR="1125" marT="11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4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1" i="0" u="none" strike="noStrike">
                          <a:solidFill>
                            <a:srgbClr val="3DB3AF"/>
                          </a:solidFill>
                          <a:effectLst/>
                          <a:latin typeface="Museo Sans 100" panose="02000000000000000000" pitchFamily="50" charset="0"/>
                        </a:rPr>
                        <a:t>Rritja e punesimit</a:t>
                      </a:r>
                    </a:p>
                  </a:txBody>
                  <a:tcPr marL="1125" marR="1125" marT="11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4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6462741"/>
                  </a:ext>
                </a:extLst>
              </a:tr>
              <a:tr h="487020">
                <a:tc>
                  <a:txBody>
                    <a:bodyPr/>
                    <a:lstStyle/>
                    <a:p>
                      <a:pPr algn="l" rtl="0" fontAlgn="t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100" panose="02000000000000000000" pitchFamily="50" charset="0"/>
                        </a:rPr>
                        <a:t>Tregti me shumicë e pakicë</a:t>
                      </a:r>
                    </a:p>
                  </a:txBody>
                  <a:tcPr marL="1125" marR="1125" marT="11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1,256</a:t>
                      </a:r>
                    </a:p>
                  </a:txBody>
                  <a:tcPr marL="1125" marR="1125" marT="11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49,633,949</a:t>
                      </a:r>
                    </a:p>
                  </a:txBody>
                  <a:tcPr marL="1125" marR="1125" marT="11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24,023,554</a:t>
                      </a:r>
                    </a:p>
                  </a:txBody>
                  <a:tcPr marL="1125" marR="1125" marT="11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5,064</a:t>
                      </a:r>
                    </a:p>
                  </a:txBody>
                  <a:tcPr marL="1125" marR="1125" marT="11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6,686</a:t>
                      </a:r>
                    </a:p>
                  </a:txBody>
                  <a:tcPr marL="1125" marR="1125" marT="11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1,622</a:t>
                      </a:r>
                    </a:p>
                  </a:txBody>
                  <a:tcPr marL="1125" marR="1125" marT="11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0156297"/>
                  </a:ext>
                </a:extLst>
              </a:tr>
              <a:tr h="244108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Museo Sans 100" panose="02000000000000000000" pitchFamily="50" charset="0"/>
                        </a:rPr>
                        <a:t>Shërbime </a:t>
                      </a:r>
                    </a:p>
                  </a:txBody>
                  <a:tcPr marL="1125" marR="1125" marT="11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1,085</a:t>
                      </a:r>
                    </a:p>
                  </a:txBody>
                  <a:tcPr marL="1125" marR="1125" marT="11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36,828,061</a:t>
                      </a:r>
                    </a:p>
                  </a:txBody>
                  <a:tcPr marL="1125" marR="1125" marT="11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17,623,831</a:t>
                      </a:r>
                    </a:p>
                  </a:txBody>
                  <a:tcPr marL="1125" marR="1125" marT="11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7,142</a:t>
                      </a:r>
                    </a:p>
                  </a:txBody>
                  <a:tcPr marL="1125" marR="1125" marT="11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8,886</a:t>
                      </a:r>
                    </a:p>
                  </a:txBody>
                  <a:tcPr marL="1125" marR="1125" marT="11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1,744</a:t>
                      </a:r>
                    </a:p>
                  </a:txBody>
                  <a:tcPr marL="1125" marR="1125" marT="11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0703326"/>
                  </a:ext>
                </a:extLst>
              </a:tr>
              <a:tr h="244108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Museo Sans 100" panose="02000000000000000000" pitchFamily="50" charset="0"/>
                        </a:rPr>
                        <a:t>Prodhimtari</a:t>
                      </a:r>
                    </a:p>
                  </a:txBody>
                  <a:tcPr marL="1125" marR="1125" marT="11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581</a:t>
                      </a:r>
                    </a:p>
                  </a:txBody>
                  <a:tcPr marL="1125" marR="1125" marT="11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23,194,350</a:t>
                      </a:r>
                    </a:p>
                  </a:txBody>
                  <a:tcPr marL="1125" marR="1125" marT="11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10,904,255</a:t>
                      </a:r>
                    </a:p>
                  </a:txBody>
                  <a:tcPr marL="1125" marR="1125" marT="11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3,238</a:t>
                      </a:r>
                    </a:p>
                  </a:txBody>
                  <a:tcPr marL="1125" marR="1125" marT="11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4,083</a:t>
                      </a:r>
                    </a:p>
                  </a:txBody>
                  <a:tcPr marL="1125" marR="1125" marT="11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845</a:t>
                      </a:r>
                    </a:p>
                  </a:txBody>
                  <a:tcPr marL="1125" marR="1125" marT="11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4529458"/>
                  </a:ext>
                </a:extLst>
              </a:tr>
              <a:tr h="243964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Museo Sans 100" panose="02000000000000000000" pitchFamily="50" charset="0"/>
                        </a:rPr>
                        <a:t>Bujqësi, pylltari dhe peshkatari</a:t>
                      </a:r>
                    </a:p>
                  </a:txBody>
                  <a:tcPr marL="1125" marR="1125" marT="11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295</a:t>
                      </a:r>
                    </a:p>
                  </a:txBody>
                  <a:tcPr marL="1125" marR="1125" marT="11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12,075,426</a:t>
                      </a:r>
                    </a:p>
                  </a:txBody>
                  <a:tcPr marL="1125" marR="1125" marT="11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5,777,879</a:t>
                      </a:r>
                    </a:p>
                  </a:txBody>
                  <a:tcPr marL="1125" marR="1125" marT="11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         920 </a:t>
                      </a:r>
                    </a:p>
                  </a:txBody>
                  <a:tcPr marL="1125" marR="1125" marT="11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             1,335 </a:t>
                      </a:r>
                    </a:p>
                  </a:txBody>
                  <a:tcPr marL="1125" marR="1125" marT="11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415</a:t>
                      </a:r>
                    </a:p>
                  </a:txBody>
                  <a:tcPr marL="1125" marR="1125" marT="11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272438"/>
                  </a:ext>
                </a:extLst>
              </a:tr>
              <a:tr h="244108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Museo Sans 100" panose="02000000000000000000" pitchFamily="50" charset="0"/>
                        </a:rPr>
                        <a:t>Ndërtimtari</a:t>
                      </a:r>
                    </a:p>
                  </a:txBody>
                  <a:tcPr marL="1125" marR="1125" marT="11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196</a:t>
                      </a:r>
                    </a:p>
                  </a:txBody>
                  <a:tcPr marL="1125" marR="1125" marT="11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8,980,826</a:t>
                      </a:r>
                    </a:p>
                  </a:txBody>
                  <a:tcPr marL="1125" marR="1125" marT="11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4,341,163</a:t>
                      </a:r>
                    </a:p>
                  </a:txBody>
                  <a:tcPr marL="1125" marR="1125" marT="11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1,669</a:t>
                      </a:r>
                    </a:p>
                  </a:txBody>
                  <a:tcPr marL="1125" marR="1125" marT="11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2,056</a:t>
                      </a:r>
                    </a:p>
                  </a:txBody>
                  <a:tcPr marL="1125" marR="1125" marT="11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387</a:t>
                      </a:r>
                    </a:p>
                  </a:txBody>
                  <a:tcPr marL="1125" marR="1125" marT="11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0711366"/>
                  </a:ext>
                </a:extLst>
              </a:tr>
              <a:tr h="198636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300" b="1" i="0" u="none" strike="noStrike">
                          <a:solidFill>
                            <a:srgbClr val="3DB3AF"/>
                          </a:solidFill>
                          <a:effectLst/>
                          <a:latin typeface="Museo Sans 100" panose="02000000000000000000" pitchFamily="50" charset="0"/>
                        </a:rPr>
                        <a:t>Gjithësej</a:t>
                      </a:r>
                    </a:p>
                  </a:txBody>
                  <a:tcPr marL="1125" marR="1125" marT="1125" marB="0">
                    <a:lnL>
                      <a:noFill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3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3,413</a:t>
                      </a:r>
                    </a:p>
                  </a:txBody>
                  <a:tcPr marL="1125" marR="1125" marT="1125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300" b="0" i="0" u="none" strike="noStrike" dirty="0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130,712,613</a:t>
                      </a:r>
                    </a:p>
                  </a:txBody>
                  <a:tcPr marL="1125" marR="1125" marT="1125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3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62,670,682</a:t>
                      </a:r>
                    </a:p>
                  </a:txBody>
                  <a:tcPr marL="1125" marR="1125" marT="1125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3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18,033</a:t>
                      </a:r>
                    </a:p>
                  </a:txBody>
                  <a:tcPr marL="1125" marR="1125" marT="1125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3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23,046</a:t>
                      </a:r>
                    </a:p>
                  </a:txBody>
                  <a:tcPr marL="1125" marR="1125" marT="1125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3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5,013</a:t>
                      </a:r>
                    </a:p>
                  </a:txBody>
                  <a:tcPr marL="1125" marR="1125" marT="1125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5739249"/>
                  </a:ext>
                </a:extLst>
              </a:tr>
              <a:tr h="48702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effectLst/>
                          <a:latin typeface="Museo Sans 100" panose="02000000000000000000" pitchFamily="50" charset="0"/>
                        </a:rPr>
                        <a:t>* Ky është vlerësim i raportuar nga përfituesit</a:t>
                      </a:r>
                    </a:p>
                  </a:txBody>
                  <a:tcPr marL="1125" marR="1125" marT="11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effectLst/>
                        <a:latin typeface="Museo Sans 100" panose="02000000000000000000" pitchFamily="50" charset="0"/>
                      </a:endParaRPr>
                    </a:p>
                  </a:txBody>
                  <a:tcPr marL="1125" marR="1125" marT="11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effectLst/>
                        <a:latin typeface="Museo Sans 100" panose="02000000000000000000" pitchFamily="50" charset="0"/>
                      </a:endParaRPr>
                    </a:p>
                  </a:txBody>
                  <a:tcPr marL="1125" marR="1125" marT="11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effectLst/>
                        <a:latin typeface="Museo Sans 100" panose="02000000000000000000" pitchFamily="50" charset="0"/>
                      </a:endParaRPr>
                    </a:p>
                  </a:txBody>
                  <a:tcPr marL="1125" marR="1125" marT="11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effectLst/>
                        <a:latin typeface="Museo Sans 100" panose="02000000000000000000" pitchFamily="50" charset="0"/>
                      </a:endParaRPr>
                    </a:p>
                  </a:txBody>
                  <a:tcPr marL="1125" marR="1125" marT="11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effectLst/>
                        <a:latin typeface="Museo Sans 100" panose="02000000000000000000" pitchFamily="50" charset="0"/>
                      </a:endParaRPr>
                    </a:p>
                  </a:txBody>
                  <a:tcPr marL="1125" marR="1125" marT="11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 dirty="0">
                        <a:effectLst/>
                        <a:latin typeface="Museo Sans 100" panose="02000000000000000000" pitchFamily="50" charset="0"/>
                      </a:endParaRPr>
                    </a:p>
                  </a:txBody>
                  <a:tcPr marL="1125" marR="1125" marT="11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166480"/>
                  </a:ext>
                </a:extLst>
              </a:tr>
            </a:tbl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3BD0DD45-96E9-46A8-B207-4FDCA4AD15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528744"/>
              </p:ext>
            </p:extLst>
          </p:nvPr>
        </p:nvGraphicFramePr>
        <p:xfrm>
          <a:off x="2888117" y="4079309"/>
          <a:ext cx="6234112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76980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3399" y="568891"/>
            <a:ext cx="7848601" cy="649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719"/>
            <a:r>
              <a:rPr lang="en-US" sz="4219" spc="-98" dirty="0">
                <a:solidFill>
                  <a:srgbClr val="3DB2AF"/>
                </a:solidFill>
                <a:latin typeface="Museo Sans 700" panose="02000000000000000000" pitchFamily="50" charset="0"/>
                <a:cs typeface="Lucida Sans Unicode"/>
              </a:rPr>
              <a:t>DESTINIMET E KREDIVE</a:t>
            </a:r>
            <a:endParaRPr sz="4219" dirty="0">
              <a:latin typeface="Museo Sans 700" panose="02000000000000000000" pitchFamily="50" charset="0"/>
              <a:cs typeface="Lucida Sans Unicode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943600"/>
            <a:ext cx="2759446" cy="428687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F09CE36-8E7B-43E9-9681-9F5094AB38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6078049"/>
              </p:ext>
            </p:extLst>
          </p:nvPr>
        </p:nvGraphicFramePr>
        <p:xfrm>
          <a:off x="457200" y="1577975"/>
          <a:ext cx="4509769" cy="2467721"/>
        </p:xfrm>
        <a:graphic>
          <a:graphicData uri="http://schemas.openxmlformats.org/drawingml/2006/table">
            <a:tbl>
              <a:tblPr/>
              <a:tblGrid>
                <a:gridCol w="1858243">
                  <a:extLst>
                    <a:ext uri="{9D8B030D-6E8A-4147-A177-3AD203B41FA5}">
                      <a16:colId xmlns:a16="http://schemas.microsoft.com/office/drawing/2014/main" val="1821987202"/>
                    </a:ext>
                  </a:extLst>
                </a:gridCol>
                <a:gridCol w="680993">
                  <a:extLst>
                    <a:ext uri="{9D8B030D-6E8A-4147-A177-3AD203B41FA5}">
                      <a16:colId xmlns:a16="http://schemas.microsoft.com/office/drawing/2014/main" val="1337181494"/>
                    </a:ext>
                  </a:extLst>
                </a:gridCol>
                <a:gridCol w="1043224">
                  <a:extLst>
                    <a:ext uri="{9D8B030D-6E8A-4147-A177-3AD203B41FA5}">
                      <a16:colId xmlns:a16="http://schemas.microsoft.com/office/drawing/2014/main" val="369876274"/>
                    </a:ext>
                  </a:extLst>
                </a:gridCol>
                <a:gridCol w="927309">
                  <a:extLst>
                    <a:ext uri="{9D8B030D-6E8A-4147-A177-3AD203B41FA5}">
                      <a16:colId xmlns:a16="http://schemas.microsoft.com/office/drawing/2014/main" val="3570340631"/>
                    </a:ext>
                  </a:extLst>
                </a:gridCol>
              </a:tblGrid>
              <a:tr h="6742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3DB3AF"/>
                          </a:solidFill>
                          <a:effectLst/>
                          <a:latin typeface="Museo Sans 100" panose="02000000000000000000" pitchFamily="50" charset="0"/>
                        </a:rPr>
                        <a:t>Qëllimi i kredive</a:t>
                      </a:r>
                    </a:p>
                  </a:txBody>
                  <a:tcPr marL="1905" marR="1905" marT="190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4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3DB3AF"/>
                          </a:solidFill>
                          <a:effectLst/>
                          <a:latin typeface="Museo Sans 100" panose="02000000000000000000" pitchFamily="50" charset="0"/>
                        </a:rPr>
                        <a:t>Numri i kredive</a:t>
                      </a:r>
                    </a:p>
                  </a:txBody>
                  <a:tcPr marL="1905" marR="1905" marT="190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4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3DB3AF"/>
                          </a:solidFill>
                          <a:effectLst/>
                          <a:latin typeface="Museo Sans 100" panose="02000000000000000000" pitchFamily="50" charset="0"/>
                        </a:rPr>
                        <a:t>Shuma e miratuar</a:t>
                      </a:r>
                    </a:p>
                  </a:txBody>
                  <a:tcPr marL="1905" marR="1905" marT="190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4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3DB3AF"/>
                          </a:solidFill>
                          <a:effectLst/>
                          <a:latin typeface="Museo Sans 100" panose="02000000000000000000" pitchFamily="50" charset="0"/>
                        </a:rPr>
                        <a:t>Shuma e garancisë</a:t>
                      </a:r>
                    </a:p>
                  </a:txBody>
                  <a:tcPr marL="1905" marR="1905" marT="190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4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772274"/>
                  </a:ext>
                </a:extLst>
              </a:tr>
              <a:tr h="34533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Museo Sans 100" panose="02000000000000000000" pitchFamily="50" charset="0"/>
                        </a:rPr>
                        <a:t>Ndërtim/Renovim/Tokë</a:t>
                      </a:r>
                    </a:p>
                  </a:txBody>
                  <a:tcPr marL="1905" marR="1905" marT="190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717</a:t>
                      </a:r>
                    </a:p>
                  </a:txBody>
                  <a:tcPr marL="1905" marR="1905" marT="190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31,237,710</a:t>
                      </a:r>
                    </a:p>
                  </a:txBody>
                  <a:tcPr marL="1905" marR="1905" marT="190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14,778,145</a:t>
                      </a:r>
                    </a:p>
                  </a:txBody>
                  <a:tcPr marL="1905" marR="1905" marT="190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9379497"/>
                  </a:ext>
                </a:extLst>
              </a:tr>
              <a:tr h="34533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Museo Sans 100" panose="02000000000000000000" pitchFamily="50" charset="0"/>
                        </a:rPr>
                        <a:t>Pajisje </a:t>
                      </a:r>
                    </a:p>
                  </a:txBody>
                  <a:tcPr marL="1905" marR="1905" marT="190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903</a:t>
                      </a:r>
                    </a:p>
                  </a:txBody>
                  <a:tcPr marL="1905" marR="1905" marT="190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37,095,780</a:t>
                      </a:r>
                    </a:p>
                  </a:txBody>
                  <a:tcPr marL="1905" marR="1905" marT="190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17,810,826</a:t>
                      </a:r>
                    </a:p>
                  </a:txBody>
                  <a:tcPr marL="1905" marR="1905" marT="190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307067"/>
                  </a:ext>
                </a:extLst>
              </a:tr>
              <a:tr h="34533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Museo Sans 100" panose="02000000000000000000" pitchFamily="50" charset="0"/>
                        </a:rPr>
                        <a:t>Kapital Punues</a:t>
                      </a:r>
                    </a:p>
                  </a:txBody>
                  <a:tcPr marL="1905" marR="1905" marT="190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1,222</a:t>
                      </a:r>
                    </a:p>
                  </a:txBody>
                  <a:tcPr marL="1905" marR="1905" marT="190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43,647,591</a:t>
                      </a:r>
                    </a:p>
                  </a:txBody>
                  <a:tcPr marL="1905" marR="1905" marT="190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21,208,346</a:t>
                      </a:r>
                    </a:p>
                  </a:txBody>
                  <a:tcPr marL="1905" marR="1905" marT="190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983380"/>
                  </a:ext>
                </a:extLst>
              </a:tr>
              <a:tr h="34533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Museo Sans 100" panose="02000000000000000000" pitchFamily="50" charset="0"/>
                        </a:rPr>
                        <a:t>Të tjera</a:t>
                      </a:r>
                    </a:p>
                  </a:txBody>
                  <a:tcPr marL="1905" marR="1905" marT="190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571</a:t>
                      </a:r>
                    </a:p>
                  </a:txBody>
                  <a:tcPr marL="1905" marR="1905" marT="190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18,731,532</a:t>
                      </a:r>
                    </a:p>
                  </a:txBody>
                  <a:tcPr marL="1905" marR="1905" marT="190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8,873,366</a:t>
                      </a:r>
                    </a:p>
                  </a:txBody>
                  <a:tcPr marL="1905" marR="1905" marT="190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6515397"/>
                  </a:ext>
                </a:extLst>
              </a:tr>
              <a:tr h="32888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>
                          <a:solidFill>
                            <a:srgbClr val="3DB3AF"/>
                          </a:solidFill>
                          <a:effectLst/>
                          <a:latin typeface="Museo Sans 100" panose="02000000000000000000" pitchFamily="50" charset="0"/>
                        </a:rPr>
                        <a:t>Gjithsej</a:t>
                      </a:r>
                    </a:p>
                  </a:txBody>
                  <a:tcPr marL="1905" marR="1905" marT="1905" marB="0" anchor="ctr">
                    <a:lnL>
                      <a:noFill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3,413</a:t>
                      </a:r>
                    </a:p>
                  </a:txBody>
                  <a:tcPr marL="1905" marR="1905" marT="1905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130,712,613</a:t>
                      </a:r>
                    </a:p>
                  </a:txBody>
                  <a:tcPr marL="1905" marR="1905" marT="1905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62,670,682</a:t>
                      </a:r>
                    </a:p>
                  </a:txBody>
                  <a:tcPr marL="1905" marR="1905" marT="1905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3618746"/>
                  </a:ext>
                </a:extLst>
              </a:tr>
            </a:tbl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C2226465-0A33-415E-8058-B07684A92E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3025615"/>
              </p:ext>
            </p:extLst>
          </p:nvPr>
        </p:nvGraphicFramePr>
        <p:xfrm>
          <a:off x="5181600" y="1577975"/>
          <a:ext cx="3962400" cy="2467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419085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KCGF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3DB3AF"/>
    </a:accent1>
    <a:accent2>
      <a:srgbClr val="949491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KCGF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3DB3AF"/>
    </a:accent1>
    <a:accent2>
      <a:srgbClr val="949491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KCGF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3DB3AF"/>
    </a:accent1>
    <a:accent2>
      <a:srgbClr val="949491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KCGF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3DB3AF"/>
    </a:accent1>
    <a:accent2>
      <a:srgbClr val="949491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38A25D623515743894546F62266BE30" ma:contentTypeVersion="10" ma:contentTypeDescription="Create a new document." ma:contentTypeScope="" ma:versionID="92170b2c48a08af3de2ca3502608a63c">
  <xsd:schema xmlns:xsd="http://www.w3.org/2001/XMLSchema" xmlns:xs="http://www.w3.org/2001/XMLSchema" xmlns:p="http://schemas.microsoft.com/office/2006/metadata/properties" xmlns:ns2="da3673e4-541b-44c9-8d74-158866550b39" xmlns:ns3="e81a52b0-8472-4e7d-82bf-ec5de97861e3" targetNamespace="http://schemas.microsoft.com/office/2006/metadata/properties" ma:root="true" ma:fieldsID="2455d838def353d7ac4fef9193920ac6" ns2:_="" ns3:_="">
    <xsd:import namespace="da3673e4-541b-44c9-8d74-158866550b39"/>
    <xsd:import namespace="e81a52b0-8472-4e7d-82bf-ec5de97861e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3673e4-541b-44c9-8d74-158866550b3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1a52b0-8472-4e7d-82bf-ec5de97861e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E4A34ED-0231-43A0-AD26-14DAF4239FC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9073908-6C24-4989-999F-A422DE7D004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E01D02B-340D-4D48-8E3F-8302073ACB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a3673e4-541b-44c9-8d74-158866550b39"/>
    <ds:schemaRef ds:uri="e81a52b0-8472-4e7d-82bf-ec5de97861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3241</TotalTime>
  <Words>250</Words>
  <Application>Microsoft Office PowerPoint</Application>
  <PresentationFormat>On-screen Show (4:3)</PresentationFormat>
  <Paragraphs>164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Candara</vt:lpstr>
      <vt:lpstr>Museo Sans 100</vt:lpstr>
      <vt:lpstr>Museo Sans 700</vt:lpstr>
      <vt:lpstr>Office Theme</vt:lpstr>
      <vt:lpstr>ZHVILLIMI I PORTFOLIOS </vt:lpstr>
      <vt:lpstr>STATISTIKAT E KREDIVE</vt:lpstr>
      <vt:lpstr>SHPËRNDARJA E KREDIVE SIPAS RAJONEVE</vt:lpstr>
      <vt:lpstr>KREDITË SIPAS SEKTORIT</vt:lpstr>
      <vt:lpstr>DESTINIMET E KREDIVE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Graphic1</dc:title>
  <dc:creator>Dell</dc:creator>
  <cp:lastModifiedBy>Nora Arifi</cp:lastModifiedBy>
  <cp:revision>444</cp:revision>
  <cp:lastPrinted>2017-03-07T12:33:24Z</cp:lastPrinted>
  <dcterms:created xsi:type="dcterms:W3CDTF">2016-02-18T16:24:22Z</dcterms:created>
  <dcterms:modified xsi:type="dcterms:W3CDTF">2019-10-21T13:37:10Z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2016-02-18T00:00:00Z</vt:filetime>
  </property>
  <property fmtid="{D5CDD505-2E9C-101B-9397-08002B2CF9AE}" pid="3" name="Creator">
    <vt:lpwstr>CorelDRAW</vt:lpwstr>
  </property>
  <property fmtid="{D5CDD505-2E9C-101B-9397-08002B2CF9AE}" pid="4" name="LastSaved">
    <vt:filetime>2016-02-18T00:00:00Z</vt:filetime>
  </property>
  <property fmtid="{D5CDD505-2E9C-101B-9397-08002B2CF9AE}" pid="5" name="ContentTypeId">
    <vt:lpwstr>0x010100D38A25D623515743894546F62266BE30</vt:lpwstr>
  </property>
</Properties>
</file>