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04" r:id="rId3"/>
    <p:sldId id="279" r:id="rId4"/>
    <p:sldId id="288" r:id="rId5"/>
    <p:sldId id="287" r:id="rId6"/>
  </p:sldIdLst>
  <p:sldSz cx="9144000" cy="6858000" type="screen4x3"/>
  <p:notesSz cx="9296400" cy="7010400"/>
  <p:defaultTextStyle>
    <a:defPPr>
      <a:defRPr lang="en-US"/>
    </a:defPPr>
    <a:lvl1pPr marL="0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1pPr>
    <a:lvl2pPr marL="1285538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2pPr>
    <a:lvl3pPr marL="2571075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3pPr>
    <a:lvl4pPr marL="3856613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4pPr>
    <a:lvl5pPr marL="5142147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5pPr>
    <a:lvl6pPr marL="6427685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6pPr>
    <a:lvl7pPr marL="7713222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7pPr>
    <a:lvl8pPr marL="8998760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8pPr>
    <a:lvl9pPr marL="10284297" algn="l" defTabSz="2571075" rtl="0" eaLnBrk="1" latinLnBrk="0" hangingPunct="1">
      <a:defRPr sz="50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00" userDrawn="1">
          <p15:clr>
            <a:srgbClr val="A4A3A4"/>
          </p15:clr>
        </p15:guide>
        <p15:guide id="2" pos="51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snik Berisha" initials="BB" lastIdx="24" clrIdx="0">
    <p:extLst>
      <p:ext uri="{19B8F6BF-5375-455C-9EA6-DF929625EA0E}">
        <p15:presenceInfo xmlns:p15="http://schemas.microsoft.com/office/powerpoint/2012/main" userId="S-1-5-21-3061011944-2573763733-2242199444-1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4660"/>
  </p:normalViewPr>
  <p:slideViewPr>
    <p:cSldViewPr>
      <p:cViewPr varScale="1">
        <p:scale>
          <a:sx n="85" d="100"/>
          <a:sy n="85" d="100"/>
        </p:scale>
        <p:origin x="1860" y="96"/>
      </p:cViewPr>
      <p:guideLst>
        <p:guide orient="horz" pos="8100"/>
        <p:guide pos="51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68D26-9A27-415E-835D-079837881C2E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11BFB-8F30-4067-87E6-AE9DC578E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211BFB-8F30-4067-87E6-AE9DC578EF1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4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6" y="2125983"/>
            <a:ext cx="7772400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9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07" y="294"/>
            <a:ext cx="9134888" cy="6849070"/>
          </a:xfrm>
          <a:custGeom>
            <a:avLst/>
            <a:gdLst/>
            <a:ahLst/>
            <a:cxnLst/>
            <a:rect l="l" t="t" r="r" b="b"/>
            <a:pathLst>
              <a:path w="3818890" h="2435225">
                <a:moveTo>
                  <a:pt x="3818463" y="0"/>
                </a:moveTo>
                <a:lnTo>
                  <a:pt x="0" y="0"/>
                </a:lnTo>
                <a:lnTo>
                  <a:pt x="0" y="2435142"/>
                </a:lnTo>
                <a:lnTo>
                  <a:pt x="3818463" y="2435142"/>
                </a:lnTo>
                <a:lnTo>
                  <a:pt x="3818463" y="0"/>
                </a:lnTo>
                <a:close/>
              </a:path>
            </a:pathLst>
          </a:custGeom>
          <a:solidFill>
            <a:srgbClr val="3DB2AF"/>
          </a:solidFill>
        </p:spPr>
        <p:txBody>
          <a:bodyPr wrap="square" lIns="0" tIns="0" rIns="0" bIns="0" rtlCol="0"/>
          <a:lstStyle/>
          <a:p>
            <a:endParaRPr sz="506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153888"/>
          </a:xfrm>
        </p:spPr>
        <p:txBody>
          <a:bodyPr lIns="0" tIns="0" rIns="0" bIns="0"/>
          <a:lstStyle>
            <a:lvl1pPr>
              <a:defRPr dirty="0"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3" y="1577350"/>
            <a:ext cx="822960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3"/>
            <a:ext cx="8042507" cy="432748"/>
          </a:xfrm>
        </p:spPr>
        <p:txBody>
          <a:bodyPr lIns="0" tIns="0" rIns="0" bIns="0"/>
          <a:lstStyle>
            <a:lvl1pPr>
              <a:defRPr sz="2813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3" y="157735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5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15" y="294"/>
            <a:ext cx="9134888" cy="6849070"/>
          </a:xfrm>
          <a:custGeom>
            <a:avLst/>
            <a:gdLst/>
            <a:ahLst/>
            <a:cxnLst/>
            <a:rect l="l" t="t" r="r" b="b"/>
            <a:pathLst>
              <a:path w="3818890" h="2435225">
                <a:moveTo>
                  <a:pt x="0" y="2435150"/>
                </a:moveTo>
                <a:lnTo>
                  <a:pt x="3818459" y="2435150"/>
                </a:lnTo>
                <a:lnTo>
                  <a:pt x="3818459" y="0"/>
                </a:lnTo>
                <a:lnTo>
                  <a:pt x="0" y="0"/>
                </a:lnTo>
                <a:lnTo>
                  <a:pt x="0" y="2435150"/>
                </a:lnTo>
                <a:close/>
              </a:path>
            </a:pathLst>
          </a:custGeom>
          <a:solidFill>
            <a:srgbClr val="3DB2AF"/>
          </a:solidFill>
        </p:spPr>
        <p:txBody>
          <a:bodyPr wrap="square" lIns="0" tIns="0" rIns="0" bIns="0" rtlCol="0"/>
          <a:lstStyle/>
          <a:p>
            <a:endParaRPr sz="506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432810"/>
          </a:xfrm>
        </p:spPr>
        <p:txBody>
          <a:bodyPr lIns="0" tIns="0" rIns="0" bIns="0"/>
          <a:lstStyle>
            <a:lvl1pPr>
              <a:defRPr sz="2813" b="0" i="0" u="none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0752" y="568890"/>
            <a:ext cx="8042507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3" y="1577350"/>
            <a:ext cx="8229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47512" y="5886685"/>
            <a:ext cx="1948795" cy="5404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44" b="0" i="0">
                <a:solidFill>
                  <a:srgbClr val="3DB2AF"/>
                </a:solidFill>
                <a:latin typeface="Arial"/>
                <a:cs typeface="Arial"/>
              </a:defRPr>
            </a:lvl1pPr>
          </a:lstStyle>
          <a:p>
            <a:pPr marL="35719" marR="14288">
              <a:lnSpc>
                <a:spcPct val="104000"/>
              </a:lnSpc>
              <a:spcBef>
                <a:spcPts val="42"/>
              </a:spcBef>
            </a:pPr>
            <a:r>
              <a:rPr lang="en-US" spc="-14"/>
              <a:t>FONDI </a:t>
            </a:r>
            <a:r>
              <a:rPr lang="en-US" spc="-42"/>
              <a:t>KOSOVAR </a:t>
            </a:r>
            <a:r>
              <a:rPr lang="en-US" spc="-70"/>
              <a:t>PËR </a:t>
            </a:r>
            <a:r>
              <a:rPr lang="en-US" spc="-28"/>
              <a:t>GARANCI </a:t>
            </a:r>
            <a:r>
              <a:rPr lang="en-US" spc="-42"/>
              <a:t>KREDITORE  KOSOVSKI </a:t>
            </a:r>
            <a:r>
              <a:rPr lang="en-US"/>
              <a:t>FOND </a:t>
            </a:r>
            <a:r>
              <a:rPr lang="en-US" spc="-14"/>
              <a:t>ZA </a:t>
            </a:r>
            <a:r>
              <a:rPr lang="en-US" spc="-28"/>
              <a:t>KREDITNO JEMSTVO  </a:t>
            </a:r>
            <a:r>
              <a:rPr lang="en-US" spc="-14"/>
              <a:t>KOSOVO </a:t>
            </a:r>
            <a:r>
              <a:rPr lang="en-US" spc="-42"/>
              <a:t>CREDIT GUARANTEE</a:t>
            </a:r>
            <a:r>
              <a:rPr lang="en-US" spc="-155"/>
              <a:t> </a:t>
            </a:r>
            <a:r>
              <a:rPr lang="en-US" spc="-14"/>
              <a:t>FUND</a:t>
            </a:r>
            <a:endParaRPr lang="en-US" spc="-14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3" y="6377943"/>
            <a:ext cx="2103120" cy="1558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3" y="6377947"/>
            <a:ext cx="2103120" cy="779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285898">
        <a:defRPr>
          <a:latin typeface="+mn-lt"/>
          <a:ea typeface="+mn-ea"/>
          <a:cs typeface="+mn-cs"/>
        </a:defRPr>
      </a:lvl2pPr>
      <a:lvl3pPr marL="2571798">
        <a:defRPr>
          <a:latin typeface="+mn-lt"/>
          <a:ea typeface="+mn-ea"/>
          <a:cs typeface="+mn-cs"/>
        </a:defRPr>
      </a:lvl3pPr>
      <a:lvl4pPr marL="3857695">
        <a:defRPr>
          <a:latin typeface="+mn-lt"/>
          <a:ea typeface="+mn-ea"/>
          <a:cs typeface="+mn-cs"/>
        </a:defRPr>
      </a:lvl4pPr>
      <a:lvl5pPr marL="5143593">
        <a:defRPr>
          <a:latin typeface="+mn-lt"/>
          <a:ea typeface="+mn-ea"/>
          <a:cs typeface="+mn-cs"/>
        </a:defRPr>
      </a:lvl5pPr>
      <a:lvl6pPr marL="6429493">
        <a:defRPr>
          <a:latin typeface="+mn-lt"/>
          <a:ea typeface="+mn-ea"/>
          <a:cs typeface="+mn-cs"/>
        </a:defRPr>
      </a:lvl6pPr>
      <a:lvl7pPr marL="7715391">
        <a:defRPr>
          <a:latin typeface="+mn-lt"/>
          <a:ea typeface="+mn-ea"/>
          <a:cs typeface="+mn-cs"/>
        </a:defRPr>
      </a:lvl7pPr>
      <a:lvl8pPr marL="9001291">
        <a:defRPr>
          <a:latin typeface="+mn-lt"/>
          <a:ea typeface="+mn-ea"/>
          <a:cs typeface="+mn-cs"/>
        </a:defRPr>
      </a:lvl8pPr>
      <a:lvl9pPr marL="1028718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285898">
        <a:defRPr>
          <a:latin typeface="+mn-lt"/>
          <a:ea typeface="+mn-ea"/>
          <a:cs typeface="+mn-cs"/>
        </a:defRPr>
      </a:lvl2pPr>
      <a:lvl3pPr marL="2571798">
        <a:defRPr>
          <a:latin typeface="+mn-lt"/>
          <a:ea typeface="+mn-ea"/>
          <a:cs typeface="+mn-cs"/>
        </a:defRPr>
      </a:lvl3pPr>
      <a:lvl4pPr marL="3857695">
        <a:defRPr>
          <a:latin typeface="+mn-lt"/>
          <a:ea typeface="+mn-ea"/>
          <a:cs typeface="+mn-cs"/>
        </a:defRPr>
      </a:lvl4pPr>
      <a:lvl5pPr marL="5143593">
        <a:defRPr>
          <a:latin typeface="+mn-lt"/>
          <a:ea typeface="+mn-ea"/>
          <a:cs typeface="+mn-cs"/>
        </a:defRPr>
      </a:lvl5pPr>
      <a:lvl6pPr marL="6429493">
        <a:defRPr>
          <a:latin typeface="+mn-lt"/>
          <a:ea typeface="+mn-ea"/>
          <a:cs typeface="+mn-cs"/>
        </a:defRPr>
      </a:lvl6pPr>
      <a:lvl7pPr marL="7715391">
        <a:defRPr>
          <a:latin typeface="+mn-lt"/>
          <a:ea typeface="+mn-ea"/>
          <a:cs typeface="+mn-cs"/>
        </a:defRPr>
      </a:lvl7pPr>
      <a:lvl8pPr marL="9001291">
        <a:defRPr>
          <a:latin typeface="+mn-lt"/>
          <a:ea typeface="+mn-ea"/>
          <a:cs typeface="+mn-cs"/>
        </a:defRPr>
      </a:lvl8pPr>
      <a:lvl9pPr marL="1028718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700561"/>
            <a:ext cx="2588901" cy="258890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1000" y="838200"/>
            <a:ext cx="7848599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652"/>
            <a:r>
              <a:rPr lang="en-US" sz="4800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Portfolio Development</a:t>
            </a:r>
            <a:endParaRPr sz="4800" spc="-98" dirty="0">
              <a:solidFill>
                <a:srgbClr val="3DB2AF"/>
              </a:solidFill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14399" y="329576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LOAN STATISTICS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589746B-96EB-4A7A-9B0E-13D73FA23D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505721"/>
            <a:ext cx="8686800" cy="247470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5E39BB7-404D-4FA1-8990-4E8B561845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222" y="1143000"/>
            <a:ext cx="7769578" cy="198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025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64443" y="549133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LOAN DISTRIBUTION BY REGION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1ED71E-A5CE-46C7-B73D-F61A97C631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698" y="1635798"/>
            <a:ext cx="4148302" cy="260652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0017485-A755-43EC-9F64-F691A39FE9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1635798"/>
            <a:ext cx="3976223" cy="303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2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47699" y="304800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LOANS BY SECTORS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5C0023-D0AA-46B1-848C-91AA17B52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6309" y="3913975"/>
            <a:ext cx="4349694" cy="261444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FF3F8AB-6479-438C-A748-E27C0D9A31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1066799"/>
            <a:ext cx="7620000" cy="2765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980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33399" y="568891"/>
            <a:ext cx="7848601" cy="649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19"/>
            <a:r>
              <a:rPr lang="en-US" sz="4219" spc="-98" dirty="0">
                <a:solidFill>
                  <a:srgbClr val="3DB2AF"/>
                </a:solidFill>
                <a:latin typeface="Museo Sans 700" panose="02000000000000000000" pitchFamily="50" charset="0"/>
                <a:cs typeface="Lucida Sans Unicode"/>
              </a:rPr>
              <a:t>LOAN PURPOSE</a:t>
            </a:r>
            <a:endParaRPr sz="4219" dirty="0">
              <a:latin typeface="Museo Sans 700" panose="02000000000000000000" pitchFamily="50" charset="0"/>
              <a:cs typeface="Lucida Sans Unicode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943600"/>
            <a:ext cx="2759446" cy="4286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924AAAA-5CC0-436F-B0F5-280B0AA29F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043" y="1447800"/>
            <a:ext cx="4844588" cy="2057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D94554-397E-4C76-8094-581B93B81A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2611" y="1346824"/>
            <a:ext cx="3572433" cy="2259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908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2981</TotalTime>
  <Words>14</Words>
  <Application>Microsoft Office PowerPoint</Application>
  <PresentationFormat>On-screen Show (4:3)</PresentationFormat>
  <Paragraphs>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Sans Unicode</vt:lpstr>
      <vt:lpstr>Museo Sans 700</vt:lpstr>
      <vt:lpstr>Office Theme</vt:lpstr>
      <vt:lpstr>Portfolio Development</vt:lpstr>
      <vt:lpstr>LOAN STATISTICS</vt:lpstr>
      <vt:lpstr>LOAN DISTRIBUTION BY REGION</vt:lpstr>
      <vt:lpstr>LOANS BY SECTORS</vt:lpstr>
      <vt:lpstr>LOAN PURPOSE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Graphic1</dc:title>
  <dc:creator>Dell</dc:creator>
  <cp:lastModifiedBy>Nora Arifi</cp:lastModifiedBy>
  <cp:revision>426</cp:revision>
  <cp:lastPrinted>2017-03-07T12:33:24Z</cp:lastPrinted>
  <dcterms:created xsi:type="dcterms:W3CDTF">2016-02-18T16:24:22Z</dcterms:created>
  <dcterms:modified xsi:type="dcterms:W3CDTF">2018-07-20T08:27:03Z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2016-02-18T00:00:00Z</vt:filetime>
  </property>
  <property fmtid="{D5CDD505-2E9C-101B-9397-08002B2CF9AE}" pid="3" name="Creator">
    <vt:lpwstr>CorelDRAW</vt:lpwstr>
  </property>
  <property fmtid="{D5CDD505-2E9C-101B-9397-08002B2CF9AE}" pid="4" name="LastSaved">
    <vt:filetime>2016-02-18T00:00:00Z</vt:filetime>
  </property>
</Properties>
</file>