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305" r:id="rId6"/>
    <p:sldId id="306" r:id="rId7"/>
    <p:sldId id="307" r:id="rId8"/>
    <p:sldId id="308" r:id="rId9"/>
  </p:sldIdLst>
  <p:sldSz cx="9144000" cy="6858000" type="screen4x3"/>
  <p:notesSz cx="9296400" cy="7010400"/>
  <p:defaultTextStyle>
    <a:defPPr>
      <a:defRPr lang="en-US"/>
    </a:defPPr>
    <a:lvl1pPr marL="0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1pPr>
    <a:lvl2pPr marL="1285538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2pPr>
    <a:lvl3pPr marL="2571075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3pPr>
    <a:lvl4pPr marL="3856613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4pPr>
    <a:lvl5pPr marL="5142147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5pPr>
    <a:lvl6pPr marL="6427685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6pPr>
    <a:lvl7pPr marL="7713222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7pPr>
    <a:lvl8pPr marL="8998760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8pPr>
    <a:lvl9pPr marL="10284297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00" userDrawn="1">
          <p15:clr>
            <a:srgbClr val="A4A3A4"/>
          </p15:clr>
        </p15:guide>
        <p15:guide id="2" pos="516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snik Berisha" initials="BB" lastIdx="24" clrIdx="0">
    <p:extLst>
      <p:ext uri="{19B8F6BF-5375-455C-9EA6-DF929625EA0E}">
        <p15:presenceInfo xmlns:p15="http://schemas.microsoft.com/office/powerpoint/2012/main" userId="S-1-5-21-3061011944-2573763733-2242199444-11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A5FC17-6B49-4349-999F-7B13205F7D5A}" v="25" dt="2019-10-21T13:45:03.18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48" autoAdjust="0"/>
    <p:restoredTop sz="94660"/>
  </p:normalViewPr>
  <p:slideViewPr>
    <p:cSldViewPr>
      <p:cViewPr varScale="1">
        <p:scale>
          <a:sx n="81" d="100"/>
          <a:sy n="81" d="100"/>
        </p:scale>
        <p:origin x="1902" y="90"/>
      </p:cViewPr>
      <p:guideLst>
        <p:guide orient="horz" pos="8100"/>
        <p:guide pos="51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a Arifi" userId="6bc848ad-b972-4b52-ae7f-da2084360fbf" providerId="ADAL" clId="{C31F97BA-968B-4B95-B3F3-8CA14F6B4D47}"/>
    <pc:docChg chg="undo redo custSel modSld">
      <pc:chgData name="Nora Arifi" userId="6bc848ad-b972-4b52-ae7f-da2084360fbf" providerId="ADAL" clId="{C31F97BA-968B-4B95-B3F3-8CA14F6B4D47}" dt="2019-08-22T14:56:47.861" v="77" actId="1076"/>
      <pc:docMkLst>
        <pc:docMk/>
      </pc:docMkLst>
      <pc:sldChg chg="addSp delSp modSp mod">
        <pc:chgData name="Nora Arifi" userId="6bc848ad-b972-4b52-ae7f-da2084360fbf" providerId="ADAL" clId="{C31F97BA-968B-4B95-B3F3-8CA14F6B4D47}" dt="2019-08-22T14:51:12.620" v="20" actId="2711"/>
        <pc:sldMkLst>
          <pc:docMk/>
          <pc:sldMk cId="2357552760" sldId="305"/>
        </pc:sldMkLst>
        <pc:graphicFrameChg chg="add mod modGraphic">
          <ac:chgData name="Nora Arifi" userId="6bc848ad-b972-4b52-ae7f-da2084360fbf" providerId="ADAL" clId="{C31F97BA-968B-4B95-B3F3-8CA14F6B4D47}" dt="2019-08-22T14:51:12.620" v="20" actId="2711"/>
          <ac:graphicFrameMkLst>
            <pc:docMk/>
            <pc:sldMk cId="2357552760" sldId="305"/>
            <ac:graphicFrameMk id="3" creationId="{6AADF4F4-2584-455D-937A-CBBF9CB75ABD}"/>
          </ac:graphicFrameMkLst>
        </pc:graphicFrameChg>
        <pc:graphicFrameChg chg="del">
          <ac:chgData name="Nora Arifi" userId="6bc848ad-b972-4b52-ae7f-da2084360fbf" providerId="ADAL" clId="{C31F97BA-968B-4B95-B3F3-8CA14F6B4D47}" dt="2019-08-22T14:50:29.124" v="11" actId="478"/>
          <ac:graphicFrameMkLst>
            <pc:docMk/>
            <pc:sldMk cId="2357552760" sldId="305"/>
            <ac:graphicFrameMk id="5" creationId="{7648FB20-A684-4D5C-81D8-1D7E79B64EB3}"/>
          </ac:graphicFrameMkLst>
        </pc:graphicFrameChg>
        <pc:graphicFrameChg chg="del">
          <ac:chgData name="Nora Arifi" userId="6bc848ad-b972-4b52-ae7f-da2084360fbf" providerId="ADAL" clId="{C31F97BA-968B-4B95-B3F3-8CA14F6B4D47}" dt="2019-08-22T14:49:48.550" v="0" actId="478"/>
          <ac:graphicFrameMkLst>
            <pc:docMk/>
            <pc:sldMk cId="2357552760" sldId="305"/>
            <ac:graphicFrameMk id="6" creationId="{D72E9E7B-E883-4CB6-AEEE-EBDF044A3AD3}"/>
          </ac:graphicFrameMkLst>
        </pc:graphicFrameChg>
        <pc:graphicFrameChg chg="add mod">
          <ac:chgData name="Nora Arifi" userId="6bc848ad-b972-4b52-ae7f-da2084360fbf" providerId="ADAL" clId="{C31F97BA-968B-4B95-B3F3-8CA14F6B4D47}" dt="2019-08-22T14:50:26.618" v="10" actId="14100"/>
          <ac:graphicFrameMkLst>
            <pc:docMk/>
            <pc:sldMk cId="2357552760" sldId="305"/>
            <ac:graphicFrameMk id="7" creationId="{D72E9E7B-E883-4CB6-AEEE-EBDF044A3AD3}"/>
          </ac:graphicFrameMkLst>
        </pc:graphicFrameChg>
        <pc:graphicFrameChg chg="add">
          <ac:chgData name="Nora Arifi" userId="6bc848ad-b972-4b52-ae7f-da2084360fbf" providerId="ADAL" clId="{C31F97BA-968B-4B95-B3F3-8CA14F6B4D47}" dt="2019-08-22T14:50:44.813" v="13"/>
          <ac:graphicFrameMkLst>
            <pc:docMk/>
            <pc:sldMk cId="2357552760" sldId="305"/>
            <ac:graphicFrameMk id="8" creationId="{D72E9E7B-E883-4CB6-AEEE-EBDF044A3AD3}"/>
          </ac:graphicFrameMkLst>
        </pc:graphicFrameChg>
      </pc:sldChg>
      <pc:sldChg chg="addSp delSp modSp mod">
        <pc:chgData name="Nora Arifi" userId="6bc848ad-b972-4b52-ae7f-da2084360fbf" providerId="ADAL" clId="{C31F97BA-968B-4B95-B3F3-8CA14F6B4D47}" dt="2019-08-22T14:56:47.861" v="77" actId="1076"/>
        <pc:sldMkLst>
          <pc:docMk/>
          <pc:sldMk cId="1364465774" sldId="306"/>
        </pc:sldMkLst>
        <pc:graphicFrameChg chg="del">
          <ac:chgData name="Nora Arifi" userId="6bc848ad-b972-4b52-ae7f-da2084360fbf" providerId="ADAL" clId="{C31F97BA-968B-4B95-B3F3-8CA14F6B4D47}" dt="2019-08-22T14:53:40.422" v="32" actId="478"/>
          <ac:graphicFrameMkLst>
            <pc:docMk/>
            <pc:sldMk cId="1364465774" sldId="306"/>
            <ac:graphicFrameMk id="3" creationId="{89910EFC-315F-4017-8292-22F35396DB3F}"/>
          </ac:graphicFrameMkLst>
        </pc:graphicFrameChg>
        <pc:graphicFrameChg chg="add mod modGraphic">
          <ac:chgData name="Nora Arifi" userId="6bc848ad-b972-4b52-ae7f-da2084360fbf" providerId="ADAL" clId="{C31F97BA-968B-4B95-B3F3-8CA14F6B4D47}" dt="2019-08-22T14:56:41.819" v="76" actId="14100"/>
          <ac:graphicFrameMkLst>
            <pc:docMk/>
            <pc:sldMk cId="1364465774" sldId="306"/>
            <ac:graphicFrameMk id="5" creationId="{7129907F-7BA5-4E39-83F0-1B500645D04F}"/>
          </ac:graphicFrameMkLst>
        </pc:graphicFrameChg>
        <pc:graphicFrameChg chg="add del mod">
          <ac:chgData name="Nora Arifi" userId="6bc848ad-b972-4b52-ae7f-da2084360fbf" providerId="ADAL" clId="{C31F97BA-968B-4B95-B3F3-8CA14F6B4D47}" dt="2019-08-22T14:53:14.878" v="25" actId="478"/>
          <ac:graphicFrameMkLst>
            <pc:docMk/>
            <pc:sldMk cId="1364465774" sldId="306"/>
            <ac:graphicFrameMk id="6" creationId="{D72E9E7B-E883-4CB6-AEEE-EBDF044A3AD3}"/>
          </ac:graphicFrameMkLst>
        </pc:graphicFrameChg>
        <pc:graphicFrameChg chg="del">
          <ac:chgData name="Nora Arifi" userId="6bc848ad-b972-4b52-ae7f-da2084360fbf" providerId="ADAL" clId="{C31F97BA-968B-4B95-B3F3-8CA14F6B4D47}" dt="2019-08-22T14:53:02.029" v="21" actId="478"/>
          <ac:graphicFrameMkLst>
            <pc:docMk/>
            <pc:sldMk cId="1364465774" sldId="306"/>
            <ac:graphicFrameMk id="7" creationId="{50C4958E-4C0C-407F-8765-149F70916DC9}"/>
          </ac:graphicFrameMkLst>
        </pc:graphicFrameChg>
        <pc:graphicFrameChg chg="add mod">
          <ac:chgData name="Nora Arifi" userId="6bc848ad-b972-4b52-ae7f-da2084360fbf" providerId="ADAL" clId="{C31F97BA-968B-4B95-B3F3-8CA14F6B4D47}" dt="2019-08-22T14:56:47.861" v="77" actId="1076"/>
          <ac:graphicFrameMkLst>
            <pc:docMk/>
            <pc:sldMk cId="1364465774" sldId="306"/>
            <ac:graphicFrameMk id="8" creationId="{50C4958E-4C0C-407F-8765-149F70916DC9}"/>
          </ac:graphicFrameMkLst>
        </pc:graphicFrameChg>
      </pc:sldChg>
      <pc:sldChg chg="addSp delSp modSp mod">
        <pc:chgData name="Nora Arifi" userId="6bc848ad-b972-4b52-ae7f-da2084360fbf" providerId="ADAL" clId="{C31F97BA-968B-4B95-B3F3-8CA14F6B4D47}" dt="2019-08-22T14:55:18.842" v="54" actId="1076"/>
        <pc:sldMkLst>
          <pc:docMk/>
          <pc:sldMk cId="1214799362" sldId="307"/>
        </pc:sldMkLst>
        <pc:graphicFrameChg chg="add mod modGraphic">
          <ac:chgData name="Nora Arifi" userId="6bc848ad-b972-4b52-ae7f-da2084360fbf" providerId="ADAL" clId="{C31F97BA-968B-4B95-B3F3-8CA14F6B4D47}" dt="2019-08-22T14:54:56.881" v="50" actId="255"/>
          <ac:graphicFrameMkLst>
            <pc:docMk/>
            <pc:sldMk cId="1214799362" sldId="307"/>
            <ac:graphicFrameMk id="3" creationId="{F2C0A83D-4364-4E61-B79C-1622D903AED0}"/>
          </ac:graphicFrameMkLst>
        </pc:graphicFrameChg>
        <pc:graphicFrameChg chg="add del modGraphic">
          <ac:chgData name="Nora Arifi" userId="6bc848ad-b972-4b52-ae7f-da2084360fbf" providerId="ADAL" clId="{C31F97BA-968B-4B95-B3F3-8CA14F6B4D47}" dt="2019-08-22T14:54:38.622" v="45" actId="478"/>
          <ac:graphicFrameMkLst>
            <pc:docMk/>
            <pc:sldMk cId="1214799362" sldId="307"/>
            <ac:graphicFrameMk id="5" creationId="{7CC3A922-629E-4B94-BB43-D33EE65BF375}"/>
          </ac:graphicFrameMkLst>
        </pc:graphicFrameChg>
        <pc:graphicFrameChg chg="add mod">
          <ac:chgData name="Nora Arifi" userId="6bc848ad-b972-4b52-ae7f-da2084360fbf" providerId="ADAL" clId="{C31F97BA-968B-4B95-B3F3-8CA14F6B4D47}" dt="2019-08-22T14:55:18.842" v="54" actId="1076"/>
          <ac:graphicFrameMkLst>
            <pc:docMk/>
            <pc:sldMk cId="1214799362" sldId="307"/>
            <ac:graphicFrameMk id="7" creationId="{CE329443-4E4F-4AEB-924B-7F00C14C915B}"/>
          </ac:graphicFrameMkLst>
        </pc:graphicFrameChg>
        <pc:graphicFrameChg chg="del">
          <ac:chgData name="Nora Arifi" userId="6bc848ad-b972-4b52-ae7f-da2084360fbf" providerId="ADAL" clId="{C31F97BA-968B-4B95-B3F3-8CA14F6B4D47}" dt="2019-08-22T14:55:08.761" v="51" actId="478"/>
          <ac:graphicFrameMkLst>
            <pc:docMk/>
            <pc:sldMk cId="1214799362" sldId="307"/>
            <ac:graphicFrameMk id="8" creationId="{CE329443-4E4F-4AEB-924B-7F00C14C915B}"/>
          </ac:graphicFrameMkLst>
        </pc:graphicFrameChg>
      </pc:sldChg>
      <pc:sldChg chg="addSp delSp modSp mod">
        <pc:chgData name="Nora Arifi" userId="6bc848ad-b972-4b52-ae7f-da2084360fbf" providerId="ADAL" clId="{C31F97BA-968B-4B95-B3F3-8CA14F6B4D47}" dt="2019-08-22T14:56:24.135" v="75" actId="14100"/>
        <pc:sldMkLst>
          <pc:docMk/>
          <pc:sldMk cId="1416841517" sldId="308"/>
        </pc:sldMkLst>
        <pc:graphicFrameChg chg="del">
          <ac:chgData name="Nora Arifi" userId="6bc848ad-b972-4b52-ae7f-da2084360fbf" providerId="ADAL" clId="{C31F97BA-968B-4B95-B3F3-8CA14F6B4D47}" dt="2019-08-22T14:55:21.333" v="55" actId="478"/>
          <ac:graphicFrameMkLst>
            <pc:docMk/>
            <pc:sldMk cId="1416841517" sldId="308"/>
            <ac:graphicFrameMk id="3" creationId="{A8D2179D-90C1-4BDA-980E-74E2FEF446BE}"/>
          </ac:graphicFrameMkLst>
        </pc:graphicFrameChg>
        <pc:graphicFrameChg chg="add mod modGraphic">
          <ac:chgData name="Nora Arifi" userId="6bc848ad-b972-4b52-ae7f-da2084360fbf" providerId="ADAL" clId="{C31F97BA-968B-4B95-B3F3-8CA14F6B4D47}" dt="2019-08-22T14:56:14.949" v="72" actId="1076"/>
          <ac:graphicFrameMkLst>
            <pc:docMk/>
            <pc:sldMk cId="1416841517" sldId="308"/>
            <ac:graphicFrameMk id="5" creationId="{C041A116-ADF6-4184-A594-00AD068BF3D5}"/>
          </ac:graphicFrameMkLst>
        </pc:graphicFrameChg>
        <pc:graphicFrameChg chg="add mod">
          <ac:chgData name="Nora Arifi" userId="6bc848ad-b972-4b52-ae7f-da2084360fbf" providerId="ADAL" clId="{C31F97BA-968B-4B95-B3F3-8CA14F6B4D47}" dt="2019-08-22T14:56:24.135" v="75" actId="14100"/>
          <ac:graphicFrameMkLst>
            <pc:docMk/>
            <pc:sldMk cId="1416841517" sldId="308"/>
            <ac:graphicFrameMk id="7" creationId="{1CB2CAA8-ED8C-4946-919A-66D9A5A811E5}"/>
          </ac:graphicFrameMkLst>
        </pc:graphicFrameChg>
        <pc:graphicFrameChg chg="del">
          <ac:chgData name="Nora Arifi" userId="6bc848ad-b972-4b52-ae7f-da2084360fbf" providerId="ADAL" clId="{C31F97BA-968B-4B95-B3F3-8CA14F6B4D47}" dt="2019-08-22T14:55:59.291" v="65" actId="478"/>
          <ac:graphicFrameMkLst>
            <pc:docMk/>
            <pc:sldMk cId="1416841517" sldId="308"/>
            <ac:graphicFrameMk id="8" creationId="{1CB2CAA8-ED8C-4946-919A-66D9A5A811E5}"/>
          </ac:graphicFrameMkLst>
        </pc:graphicFrameChg>
      </pc:sldChg>
    </pc:docChg>
  </pc:docChgLst>
  <pc:docChgLst>
    <pc:chgData name="Nora Arifi" userId="6bc848ad-b972-4b52-ae7f-da2084360fbf" providerId="ADAL" clId="{1BF107A0-902F-4D48-B456-58CECE575C16}"/>
    <pc:docChg chg="custSel modSld">
      <pc:chgData name="Nora Arifi" userId="6bc848ad-b972-4b52-ae7f-da2084360fbf" providerId="ADAL" clId="{1BF107A0-902F-4D48-B456-58CECE575C16}" dt="2019-07-23T12:13:32.191" v="61"/>
      <pc:docMkLst>
        <pc:docMk/>
      </pc:docMkLst>
      <pc:sldChg chg="addSp delSp modSp mod">
        <pc:chgData name="Nora Arifi" userId="6bc848ad-b972-4b52-ae7f-da2084360fbf" providerId="ADAL" clId="{1BF107A0-902F-4D48-B456-58CECE575C16}" dt="2019-07-23T12:13:32.191" v="61"/>
        <pc:sldMkLst>
          <pc:docMk/>
          <pc:sldMk cId="2357552760" sldId="305"/>
        </pc:sldMkLst>
        <pc:graphicFrameChg chg="del">
          <ac:chgData name="Nora Arifi" userId="6bc848ad-b972-4b52-ae7f-da2084360fbf" providerId="ADAL" clId="{1BF107A0-902F-4D48-B456-58CECE575C16}" dt="2019-07-23T12:09:26.528" v="11" actId="478"/>
          <ac:graphicFrameMkLst>
            <pc:docMk/>
            <pc:sldMk cId="2357552760" sldId="305"/>
            <ac:graphicFrameMk id="3" creationId="{F1155590-9E7D-499F-9295-AA8DFA2CA11D}"/>
          </ac:graphicFrameMkLst>
        </pc:graphicFrameChg>
        <pc:graphicFrameChg chg="add mod modGraphic">
          <ac:chgData name="Nora Arifi" userId="6bc848ad-b972-4b52-ae7f-da2084360fbf" providerId="ADAL" clId="{1BF107A0-902F-4D48-B456-58CECE575C16}" dt="2019-07-23T12:09:55.454" v="17" actId="1076"/>
          <ac:graphicFrameMkLst>
            <pc:docMk/>
            <pc:sldMk cId="2357552760" sldId="305"/>
            <ac:graphicFrameMk id="5" creationId="{7648FB20-A684-4D5C-81D8-1D7E79B64EB3}"/>
          </ac:graphicFrameMkLst>
        </pc:graphicFrameChg>
        <pc:graphicFrameChg chg="add mod">
          <ac:chgData name="Nora Arifi" userId="6bc848ad-b972-4b52-ae7f-da2084360fbf" providerId="ADAL" clId="{1BF107A0-902F-4D48-B456-58CECE575C16}" dt="2019-07-23T12:13:32.191" v="61"/>
          <ac:graphicFrameMkLst>
            <pc:docMk/>
            <pc:sldMk cId="2357552760" sldId="305"/>
            <ac:graphicFrameMk id="6" creationId="{D72E9E7B-E883-4CB6-AEEE-EBDF044A3AD3}"/>
          </ac:graphicFrameMkLst>
        </pc:graphicFrameChg>
        <pc:graphicFrameChg chg="del">
          <ac:chgData name="Nora Arifi" userId="6bc848ad-b972-4b52-ae7f-da2084360fbf" providerId="ADAL" clId="{1BF107A0-902F-4D48-B456-58CECE575C16}" dt="2019-07-23T12:08:37.804" v="0" actId="478"/>
          <ac:graphicFrameMkLst>
            <pc:docMk/>
            <pc:sldMk cId="2357552760" sldId="305"/>
            <ac:graphicFrameMk id="7" creationId="{D72E9E7B-E883-4CB6-AEEE-EBDF044A3AD3}"/>
          </ac:graphicFrameMkLst>
        </pc:graphicFrameChg>
      </pc:sldChg>
      <pc:sldChg chg="addSp delSp modSp mod">
        <pc:chgData name="Nora Arifi" userId="6bc848ad-b972-4b52-ae7f-da2084360fbf" providerId="ADAL" clId="{1BF107A0-902F-4D48-B456-58CECE575C16}" dt="2019-07-23T12:10:35.062" v="29" actId="14100"/>
        <pc:sldMkLst>
          <pc:docMk/>
          <pc:sldMk cId="1364465774" sldId="306"/>
        </pc:sldMkLst>
        <pc:graphicFrameChg chg="add mod modGraphic">
          <ac:chgData name="Nora Arifi" userId="6bc848ad-b972-4b52-ae7f-da2084360fbf" providerId="ADAL" clId="{1BF107A0-902F-4D48-B456-58CECE575C16}" dt="2019-07-23T12:10:18.504" v="23" actId="2711"/>
          <ac:graphicFrameMkLst>
            <pc:docMk/>
            <pc:sldMk cId="1364465774" sldId="306"/>
            <ac:graphicFrameMk id="3" creationId="{89910EFC-315F-4017-8292-22F35396DB3F}"/>
          </ac:graphicFrameMkLst>
        </pc:graphicFrameChg>
        <pc:graphicFrameChg chg="del">
          <ac:chgData name="Nora Arifi" userId="6bc848ad-b972-4b52-ae7f-da2084360fbf" providerId="ADAL" clId="{1BF107A0-902F-4D48-B456-58CECE575C16}" dt="2019-07-23T12:09:58.273" v="18" actId="478"/>
          <ac:graphicFrameMkLst>
            <pc:docMk/>
            <pc:sldMk cId="1364465774" sldId="306"/>
            <ac:graphicFrameMk id="5" creationId="{324A5C0A-2979-48B3-95D3-6FFD4A08BA7C}"/>
          </ac:graphicFrameMkLst>
        </pc:graphicFrameChg>
        <pc:graphicFrameChg chg="add mod">
          <ac:chgData name="Nora Arifi" userId="6bc848ad-b972-4b52-ae7f-da2084360fbf" providerId="ADAL" clId="{1BF107A0-902F-4D48-B456-58CECE575C16}" dt="2019-07-23T12:10:35.062" v="29" actId="14100"/>
          <ac:graphicFrameMkLst>
            <pc:docMk/>
            <pc:sldMk cId="1364465774" sldId="306"/>
            <ac:graphicFrameMk id="7" creationId="{50C4958E-4C0C-407F-8765-149F70916DC9}"/>
          </ac:graphicFrameMkLst>
        </pc:graphicFrameChg>
        <pc:graphicFrameChg chg="del">
          <ac:chgData name="Nora Arifi" userId="6bc848ad-b972-4b52-ae7f-da2084360fbf" providerId="ADAL" clId="{1BF107A0-902F-4D48-B456-58CECE575C16}" dt="2019-07-23T12:10:21.226" v="24" actId="478"/>
          <ac:graphicFrameMkLst>
            <pc:docMk/>
            <pc:sldMk cId="1364465774" sldId="306"/>
            <ac:graphicFrameMk id="8" creationId="{50C4958E-4C0C-407F-8765-149F70916DC9}"/>
          </ac:graphicFrameMkLst>
        </pc:graphicFrameChg>
      </pc:sldChg>
      <pc:sldChg chg="addSp delSp modSp mod">
        <pc:chgData name="Nora Arifi" userId="6bc848ad-b972-4b52-ae7f-da2084360fbf" providerId="ADAL" clId="{1BF107A0-902F-4D48-B456-58CECE575C16}" dt="2019-07-23T12:11:12.622" v="38" actId="1076"/>
        <pc:sldMkLst>
          <pc:docMk/>
          <pc:sldMk cId="1214799362" sldId="307"/>
        </pc:sldMkLst>
        <pc:graphicFrameChg chg="del">
          <ac:chgData name="Nora Arifi" userId="6bc848ad-b972-4b52-ae7f-da2084360fbf" providerId="ADAL" clId="{1BF107A0-902F-4D48-B456-58CECE575C16}" dt="2019-07-23T12:10:39.849" v="30" actId="478"/>
          <ac:graphicFrameMkLst>
            <pc:docMk/>
            <pc:sldMk cId="1214799362" sldId="307"/>
            <ac:graphicFrameMk id="3" creationId="{884C06BA-4446-4A61-8832-5BB3CE198644}"/>
          </ac:graphicFrameMkLst>
        </pc:graphicFrameChg>
        <pc:graphicFrameChg chg="add mod modGraphic">
          <ac:chgData name="Nora Arifi" userId="6bc848ad-b972-4b52-ae7f-da2084360fbf" providerId="ADAL" clId="{1BF107A0-902F-4D48-B456-58CECE575C16}" dt="2019-07-23T12:11:00.464" v="34" actId="255"/>
          <ac:graphicFrameMkLst>
            <pc:docMk/>
            <pc:sldMk cId="1214799362" sldId="307"/>
            <ac:graphicFrameMk id="5" creationId="{7CC3A922-629E-4B94-BB43-D33EE65BF375}"/>
          </ac:graphicFrameMkLst>
        </pc:graphicFrameChg>
        <pc:graphicFrameChg chg="del">
          <ac:chgData name="Nora Arifi" userId="6bc848ad-b972-4b52-ae7f-da2084360fbf" providerId="ADAL" clId="{1BF107A0-902F-4D48-B456-58CECE575C16}" dt="2019-07-23T12:11:03.632" v="35" actId="478"/>
          <ac:graphicFrameMkLst>
            <pc:docMk/>
            <pc:sldMk cId="1214799362" sldId="307"/>
            <ac:graphicFrameMk id="7" creationId="{CE329443-4E4F-4AEB-924B-7F00C14C915B}"/>
          </ac:graphicFrameMkLst>
        </pc:graphicFrameChg>
        <pc:graphicFrameChg chg="add mod">
          <ac:chgData name="Nora Arifi" userId="6bc848ad-b972-4b52-ae7f-da2084360fbf" providerId="ADAL" clId="{1BF107A0-902F-4D48-B456-58CECE575C16}" dt="2019-07-23T12:11:12.622" v="38" actId="1076"/>
          <ac:graphicFrameMkLst>
            <pc:docMk/>
            <pc:sldMk cId="1214799362" sldId="307"/>
            <ac:graphicFrameMk id="8" creationId="{CE329443-4E4F-4AEB-924B-7F00C14C915B}"/>
          </ac:graphicFrameMkLst>
        </pc:graphicFrameChg>
      </pc:sldChg>
      <pc:sldChg chg="addSp delSp modSp mod">
        <pc:chgData name="Nora Arifi" userId="6bc848ad-b972-4b52-ae7f-da2084360fbf" providerId="ADAL" clId="{1BF107A0-902F-4D48-B456-58CECE575C16}" dt="2019-07-23T12:12:36.924" v="60" actId="14100"/>
        <pc:sldMkLst>
          <pc:docMk/>
          <pc:sldMk cId="1416841517" sldId="308"/>
        </pc:sldMkLst>
        <pc:graphicFrameChg chg="add mod modGraphic">
          <ac:chgData name="Nora Arifi" userId="6bc848ad-b972-4b52-ae7f-da2084360fbf" providerId="ADAL" clId="{1BF107A0-902F-4D48-B456-58CECE575C16}" dt="2019-07-23T12:11:42.738" v="45" actId="14100"/>
          <ac:graphicFrameMkLst>
            <pc:docMk/>
            <pc:sldMk cId="1416841517" sldId="308"/>
            <ac:graphicFrameMk id="3" creationId="{A8D2179D-90C1-4BDA-980E-74E2FEF446BE}"/>
          </ac:graphicFrameMkLst>
        </pc:graphicFrameChg>
        <pc:graphicFrameChg chg="del">
          <ac:chgData name="Nora Arifi" userId="6bc848ad-b972-4b52-ae7f-da2084360fbf" providerId="ADAL" clId="{1BF107A0-902F-4D48-B456-58CECE575C16}" dt="2019-07-23T12:11:16.893" v="39" actId="478"/>
          <ac:graphicFrameMkLst>
            <pc:docMk/>
            <pc:sldMk cId="1416841517" sldId="308"/>
            <ac:graphicFrameMk id="5" creationId="{FC303177-4DF6-4B6C-BC06-E1D53CE8CCA8}"/>
          </ac:graphicFrameMkLst>
        </pc:graphicFrameChg>
        <pc:graphicFrameChg chg="del">
          <ac:chgData name="Nora Arifi" userId="6bc848ad-b972-4b52-ae7f-da2084360fbf" providerId="ADAL" clId="{1BF107A0-902F-4D48-B456-58CECE575C16}" dt="2019-07-23T12:11:45.120" v="46" actId="478"/>
          <ac:graphicFrameMkLst>
            <pc:docMk/>
            <pc:sldMk cId="1416841517" sldId="308"/>
            <ac:graphicFrameMk id="7" creationId="{1CB2CAA8-ED8C-4946-919A-66D9A5A811E5}"/>
          </ac:graphicFrameMkLst>
        </pc:graphicFrameChg>
        <pc:graphicFrameChg chg="add mod">
          <ac:chgData name="Nora Arifi" userId="6bc848ad-b972-4b52-ae7f-da2084360fbf" providerId="ADAL" clId="{1BF107A0-902F-4D48-B456-58CECE575C16}" dt="2019-07-23T12:12:36.924" v="60" actId="14100"/>
          <ac:graphicFrameMkLst>
            <pc:docMk/>
            <pc:sldMk cId="1416841517" sldId="308"/>
            <ac:graphicFrameMk id="8" creationId="{1CB2CAA8-ED8C-4946-919A-66D9A5A811E5}"/>
          </ac:graphicFrameMkLst>
        </pc:graphicFrameChg>
      </pc:sldChg>
    </pc:docChg>
  </pc:docChgLst>
  <pc:docChgLst>
    <pc:chgData name="Nora Arifi" userId="6bc848ad-b972-4b52-ae7f-da2084360fbf" providerId="ADAL" clId="{35D1ECC2-713A-45F0-96DB-2D27FFF7B8F1}"/>
    <pc:docChg chg="custSel modSld">
      <pc:chgData name="Nora Arifi" userId="6bc848ad-b972-4b52-ae7f-da2084360fbf" providerId="ADAL" clId="{35D1ECC2-713A-45F0-96DB-2D27FFF7B8F1}" dt="2019-09-23T14:38:05.671" v="55" actId="14734"/>
      <pc:docMkLst>
        <pc:docMk/>
      </pc:docMkLst>
      <pc:sldChg chg="addSp delSp modSp mod">
        <pc:chgData name="Nora Arifi" userId="6bc848ad-b972-4b52-ae7f-da2084360fbf" providerId="ADAL" clId="{35D1ECC2-713A-45F0-96DB-2D27FFF7B8F1}" dt="2019-09-23T14:33:45.887" v="18" actId="2711"/>
        <pc:sldMkLst>
          <pc:docMk/>
          <pc:sldMk cId="2357552760" sldId="305"/>
        </pc:sldMkLst>
        <pc:graphicFrameChg chg="del">
          <ac:chgData name="Nora Arifi" userId="6bc848ad-b972-4b52-ae7f-da2084360fbf" providerId="ADAL" clId="{35D1ECC2-713A-45F0-96DB-2D27FFF7B8F1}" dt="2019-09-23T14:33:17.773" v="13" actId="478"/>
          <ac:graphicFrameMkLst>
            <pc:docMk/>
            <pc:sldMk cId="2357552760" sldId="305"/>
            <ac:graphicFrameMk id="3" creationId="{6AADF4F4-2584-455D-937A-CBBF9CB75ABD}"/>
          </ac:graphicFrameMkLst>
        </pc:graphicFrameChg>
        <pc:graphicFrameChg chg="add mod modGraphic">
          <ac:chgData name="Nora Arifi" userId="6bc848ad-b972-4b52-ae7f-da2084360fbf" providerId="ADAL" clId="{35D1ECC2-713A-45F0-96DB-2D27FFF7B8F1}" dt="2019-09-23T14:33:45.887" v="18" actId="2711"/>
          <ac:graphicFrameMkLst>
            <pc:docMk/>
            <pc:sldMk cId="2357552760" sldId="305"/>
            <ac:graphicFrameMk id="5" creationId="{D38E2AC1-AC14-4D7C-9052-DD50F0BBA53E}"/>
          </ac:graphicFrameMkLst>
        </pc:graphicFrameChg>
        <pc:graphicFrameChg chg="add mod">
          <ac:chgData name="Nora Arifi" userId="6bc848ad-b972-4b52-ae7f-da2084360fbf" providerId="ADAL" clId="{35D1ECC2-713A-45F0-96DB-2D27FFF7B8F1}" dt="2019-09-23T14:33:11.929" v="11"/>
          <ac:graphicFrameMkLst>
            <pc:docMk/>
            <pc:sldMk cId="2357552760" sldId="305"/>
            <ac:graphicFrameMk id="6" creationId="{D72E9E7B-E883-4CB6-AEEE-EBDF044A3AD3}"/>
          </ac:graphicFrameMkLst>
        </pc:graphicFrameChg>
        <pc:graphicFrameChg chg="del">
          <ac:chgData name="Nora Arifi" userId="6bc848ad-b972-4b52-ae7f-da2084360fbf" providerId="ADAL" clId="{35D1ECC2-713A-45F0-96DB-2D27FFF7B8F1}" dt="2019-09-23T14:32:06.820" v="0" actId="478"/>
          <ac:graphicFrameMkLst>
            <pc:docMk/>
            <pc:sldMk cId="2357552760" sldId="305"/>
            <ac:graphicFrameMk id="7" creationId="{D72E9E7B-E883-4CB6-AEEE-EBDF044A3AD3}"/>
          </ac:graphicFrameMkLst>
        </pc:graphicFrameChg>
        <pc:picChg chg="mod">
          <ac:chgData name="Nora Arifi" userId="6bc848ad-b972-4b52-ae7f-da2084360fbf" providerId="ADAL" clId="{35D1ECC2-713A-45F0-96DB-2D27FFF7B8F1}" dt="2019-09-23T14:33:15.705" v="12" actId="1076"/>
          <ac:picMkLst>
            <pc:docMk/>
            <pc:sldMk cId="2357552760" sldId="305"/>
            <ac:picMk id="2" creationId="{00000000-0000-0000-0000-000000000000}"/>
          </ac:picMkLst>
        </pc:picChg>
      </pc:sldChg>
      <pc:sldChg chg="addSp delSp modSp mod">
        <pc:chgData name="Nora Arifi" userId="6bc848ad-b972-4b52-ae7f-da2084360fbf" providerId="ADAL" clId="{35D1ECC2-713A-45F0-96DB-2D27FFF7B8F1}" dt="2019-09-23T14:34:31.267" v="30" actId="14100"/>
        <pc:sldMkLst>
          <pc:docMk/>
          <pc:sldMk cId="1364465774" sldId="306"/>
        </pc:sldMkLst>
        <pc:graphicFrameChg chg="add mod modGraphic">
          <ac:chgData name="Nora Arifi" userId="6bc848ad-b972-4b52-ae7f-da2084360fbf" providerId="ADAL" clId="{35D1ECC2-713A-45F0-96DB-2D27FFF7B8F1}" dt="2019-09-23T14:34:14.669" v="25" actId="255"/>
          <ac:graphicFrameMkLst>
            <pc:docMk/>
            <pc:sldMk cId="1364465774" sldId="306"/>
            <ac:graphicFrameMk id="3" creationId="{ACF77198-34EC-428E-ACB6-1CDCA1201294}"/>
          </ac:graphicFrameMkLst>
        </pc:graphicFrameChg>
        <pc:graphicFrameChg chg="del modGraphic">
          <ac:chgData name="Nora Arifi" userId="6bc848ad-b972-4b52-ae7f-da2084360fbf" providerId="ADAL" clId="{35D1ECC2-713A-45F0-96DB-2D27FFF7B8F1}" dt="2019-09-23T14:33:52.303" v="20" actId="478"/>
          <ac:graphicFrameMkLst>
            <pc:docMk/>
            <pc:sldMk cId="1364465774" sldId="306"/>
            <ac:graphicFrameMk id="5" creationId="{7129907F-7BA5-4E39-83F0-1B500645D04F}"/>
          </ac:graphicFrameMkLst>
        </pc:graphicFrameChg>
        <pc:graphicFrameChg chg="add mod">
          <ac:chgData name="Nora Arifi" userId="6bc848ad-b972-4b52-ae7f-da2084360fbf" providerId="ADAL" clId="{35D1ECC2-713A-45F0-96DB-2D27FFF7B8F1}" dt="2019-09-23T14:34:31.267" v="30" actId="14100"/>
          <ac:graphicFrameMkLst>
            <pc:docMk/>
            <pc:sldMk cId="1364465774" sldId="306"/>
            <ac:graphicFrameMk id="7" creationId="{50C4958E-4C0C-407F-8765-149F70916DC9}"/>
          </ac:graphicFrameMkLst>
        </pc:graphicFrameChg>
        <pc:graphicFrameChg chg="del">
          <ac:chgData name="Nora Arifi" userId="6bc848ad-b972-4b52-ae7f-da2084360fbf" providerId="ADAL" clId="{35D1ECC2-713A-45F0-96DB-2D27FFF7B8F1}" dt="2019-09-23T14:34:18.472" v="26" actId="478"/>
          <ac:graphicFrameMkLst>
            <pc:docMk/>
            <pc:sldMk cId="1364465774" sldId="306"/>
            <ac:graphicFrameMk id="8" creationId="{50C4958E-4C0C-407F-8765-149F70916DC9}"/>
          </ac:graphicFrameMkLst>
        </pc:graphicFrameChg>
      </pc:sldChg>
      <pc:sldChg chg="addSp delSp modSp">
        <pc:chgData name="Nora Arifi" userId="6bc848ad-b972-4b52-ae7f-da2084360fbf" providerId="ADAL" clId="{35D1ECC2-713A-45F0-96DB-2D27FFF7B8F1}" dt="2019-09-23T14:36:06.153" v="36" actId="255"/>
        <pc:sldMkLst>
          <pc:docMk/>
          <pc:sldMk cId="1214799362" sldId="307"/>
        </pc:sldMkLst>
        <pc:graphicFrameChg chg="del">
          <ac:chgData name="Nora Arifi" userId="6bc848ad-b972-4b52-ae7f-da2084360fbf" providerId="ADAL" clId="{35D1ECC2-713A-45F0-96DB-2D27FFF7B8F1}" dt="2019-09-23T14:34:40.008" v="31" actId="478"/>
          <ac:graphicFrameMkLst>
            <pc:docMk/>
            <pc:sldMk cId="1214799362" sldId="307"/>
            <ac:graphicFrameMk id="3" creationId="{F2C0A83D-4364-4E61-B79C-1622D903AED0}"/>
          </ac:graphicFrameMkLst>
        </pc:graphicFrameChg>
        <pc:graphicFrameChg chg="add mod modGraphic">
          <ac:chgData name="Nora Arifi" userId="6bc848ad-b972-4b52-ae7f-da2084360fbf" providerId="ADAL" clId="{35D1ECC2-713A-45F0-96DB-2D27FFF7B8F1}" dt="2019-09-23T14:36:06.153" v="36" actId="255"/>
          <ac:graphicFrameMkLst>
            <pc:docMk/>
            <pc:sldMk cId="1214799362" sldId="307"/>
            <ac:graphicFrameMk id="5" creationId="{E08294B4-DDD2-4E15-87CF-4740A33363A4}"/>
          </ac:graphicFrameMkLst>
        </pc:graphicFrameChg>
      </pc:sldChg>
      <pc:sldChg chg="addSp delSp modSp mod">
        <pc:chgData name="Nora Arifi" userId="6bc848ad-b972-4b52-ae7f-da2084360fbf" providerId="ADAL" clId="{35D1ECC2-713A-45F0-96DB-2D27FFF7B8F1}" dt="2019-09-23T14:38:05.671" v="55" actId="14734"/>
        <pc:sldMkLst>
          <pc:docMk/>
          <pc:sldMk cId="1416841517" sldId="308"/>
        </pc:sldMkLst>
        <pc:graphicFrameChg chg="add mod modGraphic">
          <ac:chgData name="Nora Arifi" userId="6bc848ad-b972-4b52-ae7f-da2084360fbf" providerId="ADAL" clId="{35D1ECC2-713A-45F0-96DB-2D27FFF7B8F1}" dt="2019-09-23T14:38:05.671" v="55" actId="14734"/>
          <ac:graphicFrameMkLst>
            <pc:docMk/>
            <pc:sldMk cId="1416841517" sldId="308"/>
            <ac:graphicFrameMk id="3" creationId="{7E3B2C39-E444-4C15-B941-165F48E189AF}"/>
          </ac:graphicFrameMkLst>
        </pc:graphicFrameChg>
        <pc:graphicFrameChg chg="del">
          <ac:chgData name="Nora Arifi" userId="6bc848ad-b972-4b52-ae7f-da2084360fbf" providerId="ADAL" clId="{35D1ECC2-713A-45F0-96DB-2D27FFF7B8F1}" dt="2019-09-23T14:36:12.117" v="37" actId="478"/>
          <ac:graphicFrameMkLst>
            <pc:docMk/>
            <pc:sldMk cId="1416841517" sldId="308"/>
            <ac:graphicFrameMk id="5" creationId="{C041A116-ADF6-4184-A594-00AD068BF3D5}"/>
          </ac:graphicFrameMkLst>
        </pc:graphicFrameChg>
        <pc:graphicFrameChg chg="del">
          <ac:chgData name="Nora Arifi" userId="6bc848ad-b972-4b52-ae7f-da2084360fbf" providerId="ADAL" clId="{35D1ECC2-713A-45F0-96DB-2D27FFF7B8F1}" dt="2019-09-23T14:37:04.033" v="45" actId="478"/>
          <ac:graphicFrameMkLst>
            <pc:docMk/>
            <pc:sldMk cId="1416841517" sldId="308"/>
            <ac:graphicFrameMk id="7" creationId="{1CB2CAA8-ED8C-4946-919A-66D9A5A811E5}"/>
          </ac:graphicFrameMkLst>
        </pc:graphicFrameChg>
        <pc:graphicFrameChg chg="add mod">
          <ac:chgData name="Nora Arifi" userId="6bc848ad-b972-4b52-ae7f-da2084360fbf" providerId="ADAL" clId="{35D1ECC2-713A-45F0-96DB-2D27FFF7B8F1}" dt="2019-09-23T14:37:26.854" v="52" actId="1076"/>
          <ac:graphicFrameMkLst>
            <pc:docMk/>
            <pc:sldMk cId="1416841517" sldId="308"/>
            <ac:graphicFrameMk id="8" creationId="{1CB2CAA8-ED8C-4946-919A-66D9A5A811E5}"/>
          </ac:graphicFrameMkLst>
        </pc:graphicFrameChg>
      </pc:sldChg>
    </pc:docChg>
  </pc:docChgLst>
  <pc:docChgLst>
    <pc:chgData name="Nora Arifi" userId="6bc848ad-b972-4b52-ae7f-da2084360fbf" providerId="ADAL" clId="{57A5FC17-6B49-4349-999F-7B13205F7D5A}"/>
    <pc:docChg chg="undo custSel modSld">
      <pc:chgData name="Nora Arifi" userId="6bc848ad-b972-4b52-ae7f-da2084360fbf" providerId="ADAL" clId="{57A5FC17-6B49-4349-999F-7B13205F7D5A}" dt="2019-10-21T13:45:45.484" v="91" actId="255"/>
      <pc:docMkLst>
        <pc:docMk/>
      </pc:docMkLst>
      <pc:sldChg chg="addSp delSp modSp mod">
        <pc:chgData name="Nora Arifi" userId="6bc848ad-b972-4b52-ae7f-da2084360fbf" providerId="ADAL" clId="{57A5FC17-6B49-4349-999F-7B13205F7D5A}" dt="2019-10-21T13:45:45.484" v="91" actId="255"/>
        <pc:sldMkLst>
          <pc:docMk/>
          <pc:sldMk cId="2357552760" sldId="305"/>
        </pc:sldMkLst>
        <pc:graphicFrameChg chg="add mod modGraphic">
          <ac:chgData name="Nora Arifi" userId="6bc848ad-b972-4b52-ae7f-da2084360fbf" providerId="ADAL" clId="{57A5FC17-6B49-4349-999F-7B13205F7D5A}" dt="2019-10-21T13:45:45.484" v="91" actId="255"/>
          <ac:graphicFrameMkLst>
            <pc:docMk/>
            <pc:sldMk cId="2357552760" sldId="305"/>
            <ac:graphicFrameMk id="3" creationId="{30850CD4-4226-482E-ABC2-EDF653876317}"/>
          </ac:graphicFrameMkLst>
        </pc:graphicFrameChg>
        <pc:graphicFrameChg chg="del">
          <ac:chgData name="Nora Arifi" userId="6bc848ad-b972-4b52-ae7f-da2084360fbf" providerId="ADAL" clId="{57A5FC17-6B49-4349-999F-7B13205F7D5A}" dt="2019-10-21T13:38:25.655" v="7" actId="478"/>
          <ac:graphicFrameMkLst>
            <pc:docMk/>
            <pc:sldMk cId="2357552760" sldId="305"/>
            <ac:graphicFrameMk id="5" creationId="{D38E2AC1-AC14-4D7C-9052-DD50F0BBA53E}"/>
          </ac:graphicFrameMkLst>
        </pc:graphicFrameChg>
        <pc:graphicFrameChg chg="del">
          <ac:chgData name="Nora Arifi" userId="6bc848ad-b972-4b52-ae7f-da2084360fbf" providerId="ADAL" clId="{57A5FC17-6B49-4349-999F-7B13205F7D5A}" dt="2019-10-21T13:37:44.889" v="0" actId="478"/>
          <ac:graphicFrameMkLst>
            <pc:docMk/>
            <pc:sldMk cId="2357552760" sldId="305"/>
            <ac:graphicFrameMk id="6" creationId="{D72E9E7B-E883-4CB6-AEEE-EBDF044A3AD3}"/>
          </ac:graphicFrameMkLst>
        </pc:graphicFrameChg>
        <pc:graphicFrameChg chg="add mod">
          <ac:chgData name="Nora Arifi" userId="6bc848ad-b972-4b52-ae7f-da2084360fbf" providerId="ADAL" clId="{57A5FC17-6B49-4349-999F-7B13205F7D5A}" dt="2019-10-21T13:39:32.921" v="18"/>
          <ac:graphicFrameMkLst>
            <pc:docMk/>
            <pc:sldMk cId="2357552760" sldId="305"/>
            <ac:graphicFrameMk id="7" creationId="{D72E9E7B-E883-4CB6-AEEE-EBDF044A3AD3}"/>
          </ac:graphicFrameMkLst>
        </pc:graphicFrameChg>
      </pc:sldChg>
      <pc:sldChg chg="addSp delSp modSp mod">
        <pc:chgData name="Nora Arifi" userId="6bc848ad-b972-4b52-ae7f-da2084360fbf" providerId="ADAL" clId="{57A5FC17-6B49-4349-999F-7B13205F7D5A}" dt="2019-10-21T13:45:39.813" v="90" actId="255"/>
        <pc:sldMkLst>
          <pc:docMk/>
          <pc:sldMk cId="1364465774" sldId="306"/>
        </pc:sldMkLst>
        <pc:graphicFrameChg chg="del modGraphic">
          <ac:chgData name="Nora Arifi" userId="6bc848ad-b972-4b52-ae7f-da2084360fbf" providerId="ADAL" clId="{57A5FC17-6B49-4349-999F-7B13205F7D5A}" dt="2019-10-21T13:39:42.722" v="20" actId="478"/>
          <ac:graphicFrameMkLst>
            <pc:docMk/>
            <pc:sldMk cId="1364465774" sldId="306"/>
            <ac:graphicFrameMk id="3" creationId="{ACF77198-34EC-428E-ACB6-1CDCA1201294}"/>
          </ac:graphicFrameMkLst>
        </pc:graphicFrameChg>
        <pc:graphicFrameChg chg="add mod modGraphic">
          <ac:chgData name="Nora Arifi" userId="6bc848ad-b972-4b52-ae7f-da2084360fbf" providerId="ADAL" clId="{57A5FC17-6B49-4349-999F-7B13205F7D5A}" dt="2019-10-21T13:45:39.813" v="90" actId="255"/>
          <ac:graphicFrameMkLst>
            <pc:docMk/>
            <pc:sldMk cId="1364465774" sldId="306"/>
            <ac:graphicFrameMk id="5" creationId="{CFD95AF8-1D84-462A-BAB0-2E0DF3D9C9A1}"/>
          </ac:graphicFrameMkLst>
        </pc:graphicFrameChg>
        <pc:graphicFrameChg chg="del">
          <ac:chgData name="Nora Arifi" userId="6bc848ad-b972-4b52-ae7f-da2084360fbf" providerId="ADAL" clId="{57A5FC17-6B49-4349-999F-7B13205F7D5A}" dt="2019-10-21T13:40:52.108" v="28" actId="478"/>
          <ac:graphicFrameMkLst>
            <pc:docMk/>
            <pc:sldMk cId="1364465774" sldId="306"/>
            <ac:graphicFrameMk id="7" creationId="{50C4958E-4C0C-407F-8765-149F70916DC9}"/>
          </ac:graphicFrameMkLst>
        </pc:graphicFrameChg>
        <pc:graphicFrameChg chg="add mod">
          <ac:chgData name="Nora Arifi" userId="6bc848ad-b972-4b52-ae7f-da2084360fbf" providerId="ADAL" clId="{57A5FC17-6B49-4349-999F-7B13205F7D5A}" dt="2019-10-21T13:41:07.759" v="33" actId="1076"/>
          <ac:graphicFrameMkLst>
            <pc:docMk/>
            <pc:sldMk cId="1364465774" sldId="306"/>
            <ac:graphicFrameMk id="8" creationId="{50C4958E-4C0C-407F-8765-149F70916DC9}"/>
          </ac:graphicFrameMkLst>
        </pc:graphicFrameChg>
      </pc:sldChg>
      <pc:sldChg chg="addSp delSp modSp mod">
        <pc:chgData name="Nora Arifi" userId="6bc848ad-b972-4b52-ae7f-da2084360fbf" providerId="ADAL" clId="{57A5FC17-6B49-4349-999F-7B13205F7D5A}" dt="2019-10-21T13:45:33.349" v="89" actId="255"/>
        <pc:sldMkLst>
          <pc:docMk/>
          <pc:sldMk cId="1214799362" sldId="307"/>
        </pc:sldMkLst>
        <pc:graphicFrameChg chg="add del mod modGraphic">
          <ac:chgData name="Nora Arifi" userId="6bc848ad-b972-4b52-ae7f-da2084360fbf" providerId="ADAL" clId="{57A5FC17-6B49-4349-999F-7B13205F7D5A}" dt="2019-10-21T13:42:19.607" v="48" actId="478"/>
          <ac:graphicFrameMkLst>
            <pc:docMk/>
            <pc:sldMk cId="1214799362" sldId="307"/>
            <ac:graphicFrameMk id="3" creationId="{932E1CF1-4597-456A-8262-42F69B76D2D6}"/>
          </ac:graphicFrameMkLst>
        </pc:graphicFrameChg>
        <pc:graphicFrameChg chg="del">
          <ac:chgData name="Nora Arifi" userId="6bc848ad-b972-4b52-ae7f-da2084360fbf" providerId="ADAL" clId="{57A5FC17-6B49-4349-999F-7B13205F7D5A}" dt="2019-10-21T13:41:17.616" v="34" actId="478"/>
          <ac:graphicFrameMkLst>
            <pc:docMk/>
            <pc:sldMk cId="1214799362" sldId="307"/>
            <ac:graphicFrameMk id="5" creationId="{E08294B4-DDD2-4E15-87CF-4740A33363A4}"/>
          </ac:graphicFrameMkLst>
        </pc:graphicFrameChg>
        <pc:graphicFrameChg chg="add mod modGraphic">
          <ac:chgData name="Nora Arifi" userId="6bc848ad-b972-4b52-ae7f-da2084360fbf" providerId="ADAL" clId="{57A5FC17-6B49-4349-999F-7B13205F7D5A}" dt="2019-10-21T13:45:33.349" v="89" actId="255"/>
          <ac:graphicFrameMkLst>
            <pc:docMk/>
            <pc:sldMk cId="1214799362" sldId="307"/>
            <ac:graphicFrameMk id="6" creationId="{B8C101A0-1751-438C-8428-0770F9CB82EB}"/>
          </ac:graphicFrameMkLst>
        </pc:graphicFrameChg>
        <pc:graphicFrameChg chg="del">
          <ac:chgData name="Nora Arifi" userId="6bc848ad-b972-4b52-ae7f-da2084360fbf" providerId="ADAL" clId="{57A5FC17-6B49-4349-999F-7B13205F7D5A}" dt="2019-10-21T13:41:52.139" v="42" actId="478"/>
          <ac:graphicFrameMkLst>
            <pc:docMk/>
            <pc:sldMk cId="1214799362" sldId="307"/>
            <ac:graphicFrameMk id="7" creationId="{CE329443-4E4F-4AEB-924B-7F00C14C915B}"/>
          </ac:graphicFrameMkLst>
        </pc:graphicFrameChg>
        <pc:graphicFrameChg chg="add mod">
          <ac:chgData name="Nora Arifi" userId="6bc848ad-b972-4b52-ae7f-da2084360fbf" providerId="ADAL" clId="{57A5FC17-6B49-4349-999F-7B13205F7D5A}" dt="2019-10-21T13:42:59.573" v="57" actId="1076"/>
          <ac:graphicFrameMkLst>
            <pc:docMk/>
            <pc:sldMk cId="1214799362" sldId="307"/>
            <ac:graphicFrameMk id="8" creationId="{CE329443-4E4F-4AEB-924B-7F00C14C915B}"/>
          </ac:graphicFrameMkLst>
        </pc:graphicFrameChg>
      </pc:sldChg>
      <pc:sldChg chg="addSp delSp modSp mod">
        <pc:chgData name="Nora Arifi" userId="6bc848ad-b972-4b52-ae7f-da2084360fbf" providerId="ADAL" clId="{57A5FC17-6B49-4349-999F-7B13205F7D5A}" dt="2019-10-21T13:45:03.188" v="88" actId="14100"/>
        <pc:sldMkLst>
          <pc:docMk/>
          <pc:sldMk cId="1416841517" sldId="308"/>
        </pc:sldMkLst>
        <pc:graphicFrameChg chg="del">
          <ac:chgData name="Nora Arifi" userId="6bc848ad-b972-4b52-ae7f-da2084360fbf" providerId="ADAL" clId="{57A5FC17-6B49-4349-999F-7B13205F7D5A}" dt="2019-10-21T13:43:08.159" v="58" actId="478"/>
          <ac:graphicFrameMkLst>
            <pc:docMk/>
            <pc:sldMk cId="1416841517" sldId="308"/>
            <ac:graphicFrameMk id="3" creationId="{7E3B2C39-E444-4C15-B941-165F48E189AF}"/>
          </ac:graphicFrameMkLst>
        </pc:graphicFrameChg>
        <pc:graphicFrameChg chg="add mod modGraphic">
          <ac:chgData name="Nora Arifi" userId="6bc848ad-b972-4b52-ae7f-da2084360fbf" providerId="ADAL" clId="{57A5FC17-6B49-4349-999F-7B13205F7D5A}" dt="2019-10-21T13:44:45.475" v="83" actId="1076"/>
          <ac:graphicFrameMkLst>
            <pc:docMk/>
            <pc:sldMk cId="1416841517" sldId="308"/>
            <ac:graphicFrameMk id="5" creationId="{D23F3552-E863-4D96-9E15-C87723873E29}"/>
          </ac:graphicFrameMkLst>
        </pc:graphicFrameChg>
        <pc:graphicFrameChg chg="add mod">
          <ac:chgData name="Nora Arifi" userId="6bc848ad-b972-4b52-ae7f-da2084360fbf" providerId="ADAL" clId="{57A5FC17-6B49-4349-999F-7B13205F7D5A}" dt="2019-10-21T13:45:03.188" v="88" actId="14100"/>
          <ac:graphicFrameMkLst>
            <pc:docMk/>
            <pc:sldMk cId="1416841517" sldId="308"/>
            <ac:graphicFrameMk id="7" creationId="{1CB2CAA8-ED8C-4946-919A-66D9A5A811E5}"/>
          </ac:graphicFrameMkLst>
        </pc:graphicFrameChg>
        <pc:graphicFrameChg chg="del mod">
          <ac:chgData name="Nora Arifi" userId="6bc848ad-b972-4b52-ae7f-da2084360fbf" providerId="ADAL" clId="{57A5FC17-6B49-4349-999F-7B13205F7D5A}" dt="2019-10-21T13:44:40.526" v="82" actId="478"/>
          <ac:graphicFrameMkLst>
            <pc:docMk/>
            <pc:sldMk cId="1416841517" sldId="308"/>
            <ac:graphicFrameMk id="8" creationId="{1CB2CAA8-ED8C-4946-919A-66D9A5A811E5}"/>
          </ac:graphicFrameMkLst>
        </pc:graphicFrameChg>
      </pc:sldChg>
    </pc:docChg>
  </pc:docChgLst>
  <pc:docChgLst>
    <pc:chgData name="Nora Arifi" userId="6bc848ad-b972-4b52-ae7f-da2084360fbf" providerId="ADAL" clId="{8E90559A-715C-48A8-8B70-5075548AE556}"/>
    <pc:docChg chg="custSel delSld modSld">
      <pc:chgData name="Nora Arifi" userId="6bc848ad-b972-4b52-ae7f-da2084360fbf" providerId="ADAL" clId="{8E90559A-715C-48A8-8B70-5075548AE556}" dt="2019-06-21T14:14:10.588" v="18" actId="2696"/>
      <pc:docMkLst>
        <pc:docMk/>
      </pc:docMkLst>
      <pc:sldChg chg="addSp delSp modSp setBg">
        <pc:chgData name="Nora Arifi" userId="6bc848ad-b972-4b52-ae7f-da2084360fbf" providerId="ADAL" clId="{8E90559A-715C-48A8-8B70-5075548AE556}" dt="2019-06-21T14:14:00.545" v="14" actId="1076"/>
        <pc:sldMkLst>
          <pc:docMk/>
          <pc:sldMk cId="2357552760" sldId="305"/>
        </pc:sldMkLst>
        <pc:spChg chg="add del mod">
          <ac:chgData name="Nora Arifi" userId="6bc848ad-b972-4b52-ae7f-da2084360fbf" providerId="ADAL" clId="{8E90559A-715C-48A8-8B70-5075548AE556}" dt="2019-06-21T14:13:56.131" v="13" actId="478"/>
          <ac:spMkLst>
            <pc:docMk/>
            <pc:sldMk cId="2357552760" sldId="305"/>
            <ac:spMk id="5" creationId="{D6BF61DE-F8EF-4758-BBA9-08E9AE0C7340}"/>
          </ac:spMkLst>
        </pc:spChg>
        <pc:spChg chg="add del mod">
          <ac:chgData name="Nora Arifi" userId="6bc848ad-b972-4b52-ae7f-da2084360fbf" providerId="ADAL" clId="{8E90559A-715C-48A8-8B70-5075548AE556}" dt="2019-06-21T14:13:47.716" v="11" actId="478"/>
          <ac:spMkLst>
            <pc:docMk/>
            <pc:sldMk cId="2357552760" sldId="305"/>
            <ac:spMk id="6" creationId="{4D140661-3B45-4BE4-B9BB-F97A0C44AE8D}"/>
          </ac:spMkLst>
        </pc:spChg>
        <pc:graphicFrameChg chg="mod">
          <ac:chgData name="Nora Arifi" userId="6bc848ad-b972-4b52-ae7f-da2084360fbf" providerId="ADAL" clId="{8E90559A-715C-48A8-8B70-5075548AE556}" dt="2019-06-21T14:14:00.545" v="14" actId="1076"/>
          <ac:graphicFrameMkLst>
            <pc:docMk/>
            <pc:sldMk cId="2357552760" sldId="305"/>
            <ac:graphicFrameMk id="3" creationId="{F1155590-9E7D-499F-9295-AA8DFA2CA11D}"/>
          </ac:graphicFrameMkLst>
        </pc:graphicFrameChg>
      </pc:sldChg>
      <pc:sldChg chg="modSp">
        <pc:chgData name="Nora Arifi" userId="6bc848ad-b972-4b52-ae7f-da2084360fbf" providerId="ADAL" clId="{8E90559A-715C-48A8-8B70-5075548AE556}" dt="2019-06-21T14:13:20.016" v="8" actId="1076"/>
        <pc:sldMkLst>
          <pc:docMk/>
          <pc:sldMk cId="1364465774" sldId="306"/>
        </pc:sldMkLst>
        <pc:spChg chg="mod">
          <ac:chgData name="Nora Arifi" userId="6bc848ad-b972-4b52-ae7f-da2084360fbf" providerId="ADAL" clId="{8E90559A-715C-48A8-8B70-5075548AE556}" dt="2019-06-21T14:13:20.016" v="8" actId="1076"/>
          <ac:spMkLst>
            <pc:docMk/>
            <pc:sldMk cId="1364465774" sldId="306"/>
            <ac:spMk id="4" creationId="{00000000-0000-0000-0000-000000000000}"/>
          </ac:spMkLst>
        </pc:spChg>
      </pc:sldChg>
      <pc:sldChg chg="modSp">
        <pc:chgData name="Nora Arifi" userId="6bc848ad-b972-4b52-ae7f-da2084360fbf" providerId="ADAL" clId="{8E90559A-715C-48A8-8B70-5075548AE556}" dt="2019-06-21T14:13:32.077" v="9" actId="1076"/>
        <pc:sldMkLst>
          <pc:docMk/>
          <pc:sldMk cId="1214799362" sldId="307"/>
        </pc:sldMkLst>
        <pc:spChg chg="mod">
          <ac:chgData name="Nora Arifi" userId="6bc848ad-b972-4b52-ae7f-da2084360fbf" providerId="ADAL" clId="{8E90559A-715C-48A8-8B70-5075548AE556}" dt="2019-06-21T14:13:32.077" v="9" actId="1076"/>
          <ac:spMkLst>
            <pc:docMk/>
            <pc:sldMk cId="1214799362" sldId="307"/>
            <ac:spMk id="4" creationId="{00000000-0000-0000-0000-000000000000}"/>
          </ac:spMkLst>
        </pc:spChg>
      </pc:sldChg>
      <pc:sldChg chg="modSp">
        <pc:chgData name="Nora Arifi" userId="6bc848ad-b972-4b52-ae7f-da2084360fbf" providerId="ADAL" clId="{8E90559A-715C-48A8-8B70-5075548AE556}" dt="2019-06-21T14:13:38.685" v="10" actId="1076"/>
        <pc:sldMkLst>
          <pc:docMk/>
          <pc:sldMk cId="1416841517" sldId="308"/>
        </pc:sldMkLst>
        <pc:spChg chg="mod">
          <ac:chgData name="Nora Arifi" userId="6bc848ad-b972-4b52-ae7f-da2084360fbf" providerId="ADAL" clId="{8E90559A-715C-48A8-8B70-5075548AE556}" dt="2019-06-21T14:13:38.685" v="10" actId="1076"/>
          <ac:spMkLst>
            <pc:docMk/>
            <pc:sldMk cId="1416841517" sldId="308"/>
            <ac:spMk id="4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Sans 100" panose="02000000000000000000" pitchFamily="50" charset="0"/>
                <a:ea typeface="+mn-ea"/>
                <a:cs typeface="+mn-cs"/>
              </a:defRPr>
            </a:pPr>
            <a:r>
              <a:rPr lang="en-US"/>
              <a:t>APPROVED LOANS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useo Sans 100" panose="02000000000000000000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034973669550344E-2"/>
          <c:y val="0.16872089127156978"/>
          <c:w val="0.87323211670364409"/>
          <c:h val="0.668203930903985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'Development EN'!$B$4</c:f>
              <c:strCache>
                <c:ptCount val="1"/>
                <c:pt idx="0">
                  <c:v>Approved Loan Amount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'Development EN'!$C$3:$AM$3</c:f>
              <c:numCache>
                <c:formatCode>mmm\-yy</c:formatCode>
                <c:ptCount val="12"/>
                <c:pt idx="0">
                  <c:v>43404</c:v>
                </c:pt>
                <c:pt idx="1">
                  <c:v>43434</c:v>
                </c:pt>
                <c:pt idx="2">
                  <c:v>43465</c:v>
                </c:pt>
                <c:pt idx="3">
                  <c:v>43496</c:v>
                </c:pt>
                <c:pt idx="4">
                  <c:v>43524</c:v>
                </c:pt>
                <c:pt idx="5">
                  <c:v>43555</c:v>
                </c:pt>
                <c:pt idx="6">
                  <c:v>43585</c:v>
                </c:pt>
                <c:pt idx="7">
                  <c:v>43616</c:v>
                </c:pt>
                <c:pt idx="8">
                  <c:v>43646</c:v>
                </c:pt>
                <c:pt idx="9">
                  <c:v>43677</c:v>
                </c:pt>
                <c:pt idx="10">
                  <c:v>43707</c:v>
                </c:pt>
                <c:pt idx="11">
                  <c:v>43738</c:v>
                </c:pt>
              </c:numCache>
            </c:numRef>
          </c:cat>
          <c:val>
            <c:numRef>
              <c:f>'Development EN'!$C$4:$AM$4</c:f>
              <c:numCache>
                <c:formatCode>#,##0</c:formatCode>
                <c:ptCount val="12"/>
                <c:pt idx="0">
                  <c:v>74131055.859999999</c:v>
                </c:pt>
                <c:pt idx="1">
                  <c:v>78467155.859999999</c:v>
                </c:pt>
                <c:pt idx="2">
                  <c:v>87159137.859999999</c:v>
                </c:pt>
                <c:pt idx="3">
                  <c:v>90869237.859999999</c:v>
                </c:pt>
                <c:pt idx="4">
                  <c:v>93822837</c:v>
                </c:pt>
                <c:pt idx="5">
                  <c:v>99611499.950000003</c:v>
                </c:pt>
                <c:pt idx="6">
                  <c:v>104824599.95</c:v>
                </c:pt>
                <c:pt idx="7">
                  <c:v>110690836.09</c:v>
                </c:pt>
                <c:pt idx="8">
                  <c:v>114068702.89999999</c:v>
                </c:pt>
                <c:pt idx="9">
                  <c:v>119289852.89999999</c:v>
                </c:pt>
                <c:pt idx="10">
                  <c:v>125578052.90000001</c:v>
                </c:pt>
                <c:pt idx="11">
                  <c:v>130712612.90000001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94-47E0-B9FF-AC510BA971C1}"/>
            </c:ext>
          </c:extLst>
        </c:ser>
        <c:ser>
          <c:idx val="2"/>
          <c:order val="2"/>
          <c:tx>
            <c:strRef>
              <c:f>'Development EN'!$B$6</c:f>
              <c:strCache>
                <c:ptCount val="1"/>
                <c:pt idx="0">
                  <c:v>Approved Guarantee Amount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'Development EN'!$C$3:$AM$3</c:f>
              <c:numCache>
                <c:formatCode>mmm\-yy</c:formatCode>
                <c:ptCount val="12"/>
                <c:pt idx="0">
                  <c:v>43404</c:v>
                </c:pt>
                <c:pt idx="1">
                  <c:v>43434</c:v>
                </c:pt>
                <c:pt idx="2">
                  <c:v>43465</c:v>
                </c:pt>
                <c:pt idx="3">
                  <c:v>43496</c:v>
                </c:pt>
                <c:pt idx="4">
                  <c:v>43524</c:v>
                </c:pt>
                <c:pt idx="5">
                  <c:v>43555</c:v>
                </c:pt>
                <c:pt idx="6">
                  <c:v>43585</c:v>
                </c:pt>
                <c:pt idx="7">
                  <c:v>43616</c:v>
                </c:pt>
                <c:pt idx="8">
                  <c:v>43646</c:v>
                </c:pt>
                <c:pt idx="9">
                  <c:v>43677</c:v>
                </c:pt>
                <c:pt idx="10">
                  <c:v>43707</c:v>
                </c:pt>
                <c:pt idx="11">
                  <c:v>43738</c:v>
                </c:pt>
              </c:numCache>
            </c:numRef>
          </c:cat>
          <c:val>
            <c:numRef>
              <c:f>'Development EN'!$C$6:$AM$6</c:f>
              <c:numCache>
                <c:formatCode>#,##0</c:formatCode>
                <c:ptCount val="12"/>
                <c:pt idx="0">
                  <c:v>35423082.931620002</c:v>
                </c:pt>
                <c:pt idx="1">
                  <c:v>37487132.931620002</c:v>
                </c:pt>
                <c:pt idx="2">
                  <c:v>41665723.931620002</c:v>
                </c:pt>
                <c:pt idx="3">
                  <c:v>43401854.931620002</c:v>
                </c:pt>
                <c:pt idx="4">
                  <c:v>44810054</c:v>
                </c:pt>
                <c:pt idx="5">
                  <c:v>47519785.976620004</c:v>
                </c:pt>
                <c:pt idx="6">
                  <c:v>50079325.976620004</c:v>
                </c:pt>
                <c:pt idx="7">
                  <c:v>52929944.046620004</c:v>
                </c:pt>
                <c:pt idx="8">
                  <c:v>54554327.460000001</c:v>
                </c:pt>
                <c:pt idx="9">
                  <c:v>57100652.451619998</c:v>
                </c:pt>
                <c:pt idx="10">
                  <c:v>60122652.451619998</c:v>
                </c:pt>
                <c:pt idx="11">
                  <c:v>62670682.451619998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94-47E0-B9FF-AC510BA971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1400305808"/>
        <c:axId val="1378123376"/>
      </c:barChart>
      <c:lineChart>
        <c:grouping val="standard"/>
        <c:varyColors val="0"/>
        <c:ser>
          <c:idx val="1"/>
          <c:order val="1"/>
          <c:tx>
            <c:strRef>
              <c:f>'Development EN'!$B$8</c:f>
              <c:strCache>
                <c:ptCount val="1"/>
                <c:pt idx="0">
                  <c:v>No of Loans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'Development EN'!$C$3:$J$3</c:f>
            </c:multiLvlStrRef>
          </c:cat>
          <c:val>
            <c:numRef>
              <c:f>'Development EN'!$C$8:$AM$8</c:f>
              <c:numCache>
                <c:formatCode>#,##0</c:formatCode>
                <c:ptCount val="12"/>
                <c:pt idx="0">
                  <c:v>1942</c:v>
                </c:pt>
                <c:pt idx="1">
                  <c:v>2047</c:v>
                </c:pt>
                <c:pt idx="2">
                  <c:v>2262</c:v>
                </c:pt>
                <c:pt idx="3">
                  <c:v>2337</c:v>
                </c:pt>
                <c:pt idx="4">
                  <c:v>2409</c:v>
                </c:pt>
                <c:pt idx="5">
                  <c:v>2560</c:v>
                </c:pt>
                <c:pt idx="6">
                  <c:v>2707</c:v>
                </c:pt>
                <c:pt idx="7">
                  <c:v>2893</c:v>
                </c:pt>
                <c:pt idx="8">
                  <c:v>3004</c:v>
                </c:pt>
                <c:pt idx="9">
                  <c:v>3154</c:v>
                </c:pt>
                <c:pt idx="10">
                  <c:v>3295</c:v>
                </c:pt>
                <c:pt idx="11">
                  <c:v>3413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F94-47E0-B9FF-AC510BA971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0310800"/>
        <c:axId val="1377521680"/>
      </c:lineChart>
      <c:dateAx>
        <c:axId val="140030580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Sans 100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1378123376"/>
        <c:crosses val="autoZero"/>
        <c:auto val="1"/>
        <c:lblOffset val="100"/>
        <c:baseTimeUnit val="months"/>
      </c:dateAx>
      <c:valAx>
        <c:axId val="137812337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Sans 100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1400305808"/>
        <c:crosses val="autoZero"/>
        <c:crossBetween val="between"/>
      </c:valAx>
      <c:valAx>
        <c:axId val="1377521680"/>
        <c:scaling>
          <c:orientation val="minMax"/>
        </c:scaling>
        <c:delete val="0"/>
        <c:axPos val="r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Sans 100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1400310800"/>
        <c:crosses val="max"/>
        <c:crossBetween val="between"/>
      </c:valAx>
      <c:catAx>
        <c:axId val="1400310800"/>
        <c:scaling>
          <c:orientation val="minMax"/>
        </c:scaling>
        <c:delete val="1"/>
        <c:axPos val="b"/>
        <c:numFmt formatCode="mmm\-yy" sourceLinked="1"/>
        <c:majorTickMark val="none"/>
        <c:minorTickMark val="none"/>
        <c:tickLblPos val="nextTo"/>
        <c:crossAx val="1377521680"/>
        <c:crosses val="autoZero"/>
        <c:auto val="1"/>
        <c:lblAlgn val="ctr"/>
        <c:lblOffset val="100"/>
        <c:noMultiLvlLbl val="1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Sans 100" panose="02000000000000000000" pitchFamily="50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Sans 100" panose="02000000000000000000" pitchFamily="50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Sans 100" panose="02000000000000000000" pitchFamily="50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21171507348897678"/>
          <c:y val="0.9193625016689484"/>
          <c:w val="0.57656974079429413"/>
          <c:h val="8.06374983310516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Sans 100" panose="02000000000000000000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Museo Sans 100" panose="02000000000000000000" pitchFamily="50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Loan Distribution by Region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2431946006749144E-2"/>
          <c:y val="0.18384448516248605"/>
          <c:w val="0.81513610798650171"/>
          <c:h val="0.70991456231615457"/>
        </c:manualLayout>
      </c:layout>
      <c:pie3DChart>
        <c:varyColors val="1"/>
        <c:ser>
          <c:idx val="0"/>
          <c:order val="0"/>
          <c:tx>
            <c:strRef>
              <c:f>'Regions EN'!$D$2</c:f>
              <c:strCache>
                <c:ptCount val="1"/>
                <c:pt idx="0">
                  <c:v>Approved Amount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4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3104-416C-9E2A-05A2EE4CACDB}"/>
              </c:ext>
            </c:extLst>
          </c:dPt>
          <c:dPt>
            <c:idx val="1"/>
            <c:bubble3D val="0"/>
            <c:spPr>
              <a:solidFill>
                <a:schemeClr val="accent1">
                  <a:shade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3104-416C-9E2A-05A2EE4CACDB}"/>
              </c:ext>
            </c:extLst>
          </c:dPt>
          <c:dPt>
            <c:idx val="2"/>
            <c:bubble3D val="0"/>
            <c:spPr>
              <a:solidFill>
                <a:schemeClr val="accent1">
                  <a:shade val="82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3104-416C-9E2A-05A2EE4CACDB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3104-416C-9E2A-05A2EE4CACDB}"/>
              </c:ext>
            </c:extLst>
          </c:dPt>
          <c:dPt>
            <c:idx val="4"/>
            <c:bubble3D val="0"/>
            <c:spPr>
              <a:solidFill>
                <a:schemeClr val="accent1">
                  <a:tint val="83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3104-416C-9E2A-05A2EE4CACDB}"/>
              </c:ext>
            </c:extLst>
          </c:dPt>
          <c:dPt>
            <c:idx val="5"/>
            <c:bubble3D val="0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3104-416C-9E2A-05A2EE4CACDB}"/>
              </c:ext>
            </c:extLst>
          </c:dPt>
          <c:dPt>
            <c:idx val="6"/>
            <c:bubble3D val="0"/>
            <c:spPr>
              <a:solidFill>
                <a:schemeClr val="accent1">
                  <a:tint val="4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3104-416C-9E2A-05A2EE4CACDB}"/>
              </c:ext>
            </c:extLst>
          </c:dPt>
          <c:dLbls>
            <c:dLbl>
              <c:idx val="0"/>
              <c:layout>
                <c:manualLayout>
                  <c:x val="-8.9629985276230714E-2"/>
                  <c:y val="-1.06990164486847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04-416C-9E2A-05A2EE4CACDB}"/>
                </c:ext>
              </c:extLst>
            </c:dLbl>
            <c:dLbl>
              <c:idx val="1"/>
              <c:layout>
                <c:manualLayout>
                  <c:x val="-6.5206666239890743E-2"/>
                  <c:y val="-5.34950822434237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04-416C-9E2A-05A2EE4CACDB}"/>
                </c:ext>
              </c:extLst>
            </c:dLbl>
            <c:dLbl>
              <c:idx val="2"/>
              <c:layout>
                <c:manualLayout>
                  <c:x val="-6.2330623306233061E-2"/>
                  <c:y val="-3.5663388162282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04-416C-9E2A-05A2EE4CACDB}"/>
                </c:ext>
              </c:extLst>
            </c:dLbl>
            <c:dLbl>
              <c:idx val="3"/>
              <c:layout>
                <c:manualLayout>
                  <c:x val="2.1680216802168122E-2"/>
                  <c:y val="-2.85307105298259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104-416C-9E2A-05A2EE4CACDB}"/>
                </c:ext>
              </c:extLst>
            </c:dLbl>
            <c:dLbl>
              <c:idx val="4"/>
              <c:layout>
                <c:manualLayout>
                  <c:x val="-9.9366512452838974E-17"/>
                  <c:y val="2.13980328973694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104-416C-9E2A-05A2EE4CACDB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3104-416C-9E2A-05A2EE4CACDB}"/>
                </c:ext>
              </c:extLst>
            </c:dLbl>
            <c:dLbl>
              <c:idx val="6"/>
              <c:spPr>
                <a:solidFill>
                  <a:schemeClr val="lt1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D-3104-416C-9E2A-05A2EE4CACDB}"/>
                </c:ext>
              </c:extLst>
            </c:dLbl>
            <c:spPr>
              <a:ln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'Regions EN'!$B$3:$B$9</c:f>
              <c:strCache>
                <c:ptCount val="7"/>
                <c:pt idx="0">
                  <c:v>Ferizaj / Uroševac</c:v>
                </c:pt>
                <c:pt idx="1">
                  <c:v>Gjakovë / Djakovica</c:v>
                </c:pt>
                <c:pt idx="2">
                  <c:v>Gjilan /Gnjilane</c:v>
                </c:pt>
                <c:pt idx="3">
                  <c:v>Mitrovicë/ Mitrovica</c:v>
                </c:pt>
                <c:pt idx="4">
                  <c:v>Pejë / Peć</c:v>
                </c:pt>
                <c:pt idx="5">
                  <c:v>Prishtinë / Priština</c:v>
                </c:pt>
                <c:pt idx="6">
                  <c:v>Prizren</c:v>
                </c:pt>
              </c:strCache>
            </c:strRef>
          </c:cat>
          <c:val>
            <c:numRef>
              <c:f>'Regions EN'!$D$3:$D$9</c:f>
              <c:numCache>
                <c:formatCode>#,##0</c:formatCode>
                <c:ptCount val="7"/>
                <c:pt idx="0">
                  <c:v>13164200</c:v>
                </c:pt>
                <c:pt idx="1">
                  <c:v>3954000</c:v>
                </c:pt>
                <c:pt idx="2">
                  <c:v>6883245</c:v>
                </c:pt>
                <c:pt idx="3">
                  <c:v>6625600</c:v>
                </c:pt>
                <c:pt idx="4">
                  <c:v>9146426.2199999988</c:v>
                </c:pt>
                <c:pt idx="5">
                  <c:v>73140541.680000007</c:v>
                </c:pt>
                <c:pt idx="6">
                  <c:v>17798600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104-416C-9E2A-05A2EE4CACD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LOANS BY SECTOR</a:t>
            </a:r>
          </a:p>
        </c:rich>
      </c:tx>
      <c:layout>
        <c:manualLayout>
          <c:xMode val="edge"/>
          <c:yMode val="edge"/>
          <c:x val="0.4090044718474536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53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FE7C-4CB2-BC97-A3EE8C102A4D}"/>
              </c:ext>
            </c:extLst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FE7C-4CB2-BC97-A3EE8C102A4D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FE7C-4CB2-BC97-A3EE8C102A4D}"/>
              </c:ext>
            </c:extLst>
          </c:dPt>
          <c:dPt>
            <c:idx val="3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FE7C-4CB2-BC97-A3EE8C102A4D}"/>
              </c:ext>
            </c:extLst>
          </c:dPt>
          <c:dPt>
            <c:idx val="4"/>
            <c:bubble3D val="0"/>
            <c:spPr>
              <a:solidFill>
                <a:schemeClr val="accent1">
                  <a:tint val="5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FE7C-4CB2-BC97-A3EE8C102A4D}"/>
              </c:ext>
            </c:extLst>
          </c:dPt>
          <c:dPt>
            <c:idx val="5"/>
            <c:bubble3D val="0"/>
            <c:spPr>
              <a:solidFill>
                <a:schemeClr val="accent1">
                  <a:tint val="3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FE7C-4CB2-BC97-A3EE8C102A4D}"/>
              </c:ext>
            </c:extLst>
          </c:dPt>
          <c:dLbls>
            <c:dLbl>
              <c:idx val="0"/>
              <c:spPr>
                <a:solidFill>
                  <a:sysClr val="window" lastClr="FFFFFF"/>
                </a:solidFill>
                <a:ln>
                  <a:solidFill>
                    <a:srgbClr val="3DB3AF">
                      <a:shade val="53000"/>
                    </a:srgbClr>
                  </a:solidFill>
                </a:ln>
                <a:effectLst>
                  <a:softEdge rad="317500"/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>
                          <a:shade val="53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FE7C-4CB2-BC97-A3EE8C102A4D}"/>
                </c:ext>
              </c:extLst>
            </c:dLbl>
            <c:dLbl>
              <c:idx val="1"/>
              <c:spPr>
                <a:solidFill>
                  <a:sysClr val="window" lastClr="FFFFFF"/>
                </a:solidFill>
                <a:ln>
                  <a:solidFill>
                    <a:srgbClr val="3DB3AF">
                      <a:shade val="53000"/>
                    </a:srgbClr>
                  </a:solidFill>
                </a:ln>
                <a:effectLst>
                  <a:softEdge rad="317500"/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>
                          <a:shade val="7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FE7C-4CB2-BC97-A3EE8C102A4D}"/>
                </c:ext>
              </c:extLst>
            </c:dLbl>
            <c:dLbl>
              <c:idx val="2"/>
              <c:spPr>
                <a:solidFill>
                  <a:sysClr val="window" lastClr="FFFFFF"/>
                </a:solidFill>
                <a:ln>
                  <a:solidFill>
                    <a:srgbClr val="3DB3AF">
                      <a:shade val="53000"/>
                    </a:srgbClr>
                  </a:solidFill>
                </a:ln>
                <a:effectLst>
                  <a:softEdge rad="317500"/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FE7C-4CB2-BC97-A3EE8C102A4D}"/>
                </c:ext>
              </c:extLst>
            </c:dLbl>
            <c:dLbl>
              <c:idx val="3"/>
              <c:spPr>
                <a:solidFill>
                  <a:sysClr val="window" lastClr="FFFFFF"/>
                </a:solidFill>
                <a:ln>
                  <a:solidFill>
                    <a:srgbClr val="3DB3AF">
                      <a:shade val="53000"/>
                    </a:srgbClr>
                  </a:solidFill>
                </a:ln>
                <a:effectLst>
                  <a:softEdge rad="317500"/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>
                          <a:tint val="77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FE7C-4CB2-BC97-A3EE8C102A4D}"/>
                </c:ext>
              </c:extLst>
            </c:dLbl>
            <c:dLbl>
              <c:idx val="4"/>
              <c:layout>
                <c:manualLayout>
                  <c:x val="5.9435354769788618E-2"/>
                  <c:y val="-2.6455026455026467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3DB3AF">
                      <a:shade val="53000"/>
                    </a:srgbClr>
                  </a:solidFill>
                </a:ln>
                <a:effectLst>
                  <a:softEdge rad="317500"/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>
                          <a:tint val="54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FE7C-4CB2-BC97-A3EE8C102A4D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3DB3AF">
                    <a:shade val="53000"/>
                  </a:srgbClr>
                </a:solidFill>
              </a:ln>
              <a:effectLst>
                <a:softEdge rad="317500"/>
              </a:effectLst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'Sectors EN'!$B$3:$B$7</c:f>
              <c:strCache>
                <c:ptCount val="5"/>
                <c:pt idx="0">
                  <c:v>Wholesale &amp; Retail Trade</c:v>
                </c:pt>
                <c:pt idx="1">
                  <c:v>Services</c:v>
                </c:pt>
                <c:pt idx="2">
                  <c:v>Manufacturing Products</c:v>
                </c:pt>
                <c:pt idx="3">
                  <c:v>Agriculture, Forestry and Fishing</c:v>
                </c:pt>
                <c:pt idx="4">
                  <c:v>Construction</c:v>
                </c:pt>
              </c:strCache>
            </c:strRef>
          </c:cat>
          <c:val>
            <c:numRef>
              <c:f>'Sectors EN'!$D$3:$D$7</c:f>
              <c:numCache>
                <c:formatCode>#,##0</c:formatCode>
                <c:ptCount val="5"/>
                <c:pt idx="0">
                  <c:v>49633948.810000002</c:v>
                </c:pt>
                <c:pt idx="1">
                  <c:v>36828061.23999998</c:v>
                </c:pt>
                <c:pt idx="2">
                  <c:v>23194350.210000001</c:v>
                </c:pt>
                <c:pt idx="3">
                  <c:v>12075426.219999999</c:v>
                </c:pt>
                <c:pt idx="4">
                  <c:v>8980826.4199999999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E7C-4CB2-BC97-A3EE8C102A4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Purpose of the loans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'Purpose EN'!$D$2</c:f>
              <c:strCache>
                <c:ptCount val="1"/>
                <c:pt idx="0">
                  <c:v>Approved Amount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AC93-49FB-9117-E909899C5EAA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AC93-49FB-9117-E909899C5EAA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AC93-49FB-9117-E909899C5EAA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AC93-49FB-9117-E909899C5EAA}"/>
              </c:ext>
            </c:extLst>
          </c:dPt>
          <c:dPt>
            <c:idx val="4"/>
            <c:bubble3D val="0"/>
            <c:spPr>
              <a:solidFill>
                <a:schemeClr val="accent1">
                  <a:tint val="3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AC93-49FB-9117-E909899C5EAA}"/>
              </c:ext>
            </c:extLst>
          </c:dPt>
          <c:dPt>
            <c:idx val="5"/>
            <c:bubble3D val="0"/>
            <c:spPr>
              <a:solidFill>
                <a:schemeClr val="accent1">
                  <a:tint val="2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AC93-49FB-9117-E909899C5EAA}"/>
              </c:ext>
            </c:extLst>
          </c:dPt>
          <c:dPt>
            <c:idx val="6"/>
            <c:bubble3D val="0"/>
            <c:spPr>
              <a:solidFill>
                <a:schemeClr val="accent1">
                  <a:tint val="7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AC93-49FB-9117-E909899C5EAA}"/>
              </c:ext>
            </c:extLst>
          </c:dPt>
          <c:dPt>
            <c:idx val="7"/>
            <c:bubble3D val="0"/>
            <c:spPr>
              <a:solidFill>
                <a:schemeClr val="accent1">
                  <a:tint val="4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AC93-49FB-9117-E909899C5EAA}"/>
              </c:ext>
            </c:extLst>
          </c:dPt>
          <c:dPt>
            <c:idx val="8"/>
            <c:bubble3D val="0"/>
            <c:spPr>
              <a:solidFill>
                <a:schemeClr val="accent1">
                  <a:tint val="1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AC93-49FB-9117-E909899C5EAA}"/>
              </c:ext>
            </c:extLst>
          </c:dPt>
          <c:dPt>
            <c:idx val="9"/>
            <c:bubble3D val="0"/>
            <c:spPr>
              <a:solidFill>
                <a:schemeClr val="accent1">
                  <a:tint val="9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AC93-49FB-9117-E909899C5EAA}"/>
              </c:ext>
            </c:extLst>
          </c:dPt>
          <c:dPt>
            <c:idx val="10"/>
            <c:bubble3D val="0"/>
            <c:spPr>
              <a:solidFill>
                <a:schemeClr val="accent1">
                  <a:tint val="62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AC93-49FB-9117-E909899C5EAA}"/>
              </c:ext>
            </c:extLst>
          </c:dPt>
          <c:dLbls>
            <c:dLbl>
              <c:idx val="0"/>
              <c:layout>
                <c:manualLayout>
                  <c:x val="3.4368889597699841E-2"/>
                  <c:y val="2.94117647058823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467117466087621"/>
                      <c:h val="0.254019607843137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C93-49FB-9117-E909899C5EAA}"/>
                </c:ext>
              </c:extLst>
            </c:dLbl>
            <c:dLbl>
              <c:idx val="1"/>
              <c:layout>
                <c:manualLayout>
                  <c:x val="3.7507785937680553E-2"/>
                  <c:y val="4.18797282692604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93-49FB-9117-E909899C5EAA}"/>
                </c:ext>
              </c:extLst>
            </c:dLbl>
            <c:dLbl>
              <c:idx val="2"/>
              <c:layout>
                <c:manualLayout>
                  <c:x val="1.1639340598764926E-7"/>
                  <c:y val="0.261990890844526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810593384747921"/>
                      <c:h val="0.254019607843137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C93-49FB-9117-E909899C5EAA}"/>
                </c:ext>
              </c:extLst>
            </c:dLbl>
            <c:dLbl>
              <c:idx val="3"/>
              <c:layout>
                <c:manualLayout>
                  <c:x val="-4.2125563335491008E-2"/>
                  <c:y val="5.875019299058183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66003613238771"/>
                      <c:h val="0.134362745098039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C93-49FB-9117-E909899C5EAA}"/>
                </c:ext>
              </c:extLst>
            </c:dLbl>
            <c:dLbl>
              <c:idx val="4"/>
              <c:layout>
                <c:manualLayout>
                  <c:x val="2.777777777777676E-3"/>
                  <c:y val="-5.55555555555554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C93-49FB-9117-E909899C5EAA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AC93-49FB-9117-E909899C5EAA}"/>
                </c:ext>
              </c:extLst>
            </c:dLbl>
            <c:dLbl>
              <c:idx val="6"/>
              <c:layout>
                <c:manualLayout>
                  <c:x val="-5.5555555555555552E-2"/>
                  <c:y val="2.31481481481481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C93-49FB-9117-E909899C5EAA}"/>
                </c:ext>
              </c:extLst>
            </c:dLbl>
            <c:dLbl>
              <c:idx val="7"/>
              <c:layout>
                <c:manualLayout>
                  <c:x val="-0.10555555555555556"/>
                  <c:y val="2.77777777777777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C93-49FB-9117-E909899C5EAA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AC93-49FB-9117-E909899C5EAA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AC93-49FB-9117-E909899C5EAA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AC93-49FB-9117-E909899C5E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'Purpose EN'!$B$3:$B$6</c:f>
              <c:strCache>
                <c:ptCount val="4"/>
                <c:pt idx="0">
                  <c:v>Construction,Renovation or Land </c:v>
                </c:pt>
                <c:pt idx="1">
                  <c:v>Equipment</c:v>
                </c:pt>
                <c:pt idx="2">
                  <c:v>Working Capital</c:v>
                </c:pt>
                <c:pt idx="3">
                  <c:v>Other</c:v>
                </c:pt>
              </c:strCache>
            </c:strRef>
          </c:cat>
          <c:val>
            <c:numRef>
              <c:f>'Purpose EN'!$D$3:$D$6</c:f>
              <c:numCache>
                <c:formatCode>#,##0</c:formatCode>
                <c:ptCount val="4"/>
                <c:pt idx="0">
                  <c:v>31237709.52</c:v>
                </c:pt>
                <c:pt idx="1">
                  <c:v>37095780.030000001</c:v>
                </c:pt>
                <c:pt idx="2">
                  <c:v>43647591.140000001</c:v>
                </c:pt>
                <c:pt idx="3">
                  <c:v>18731532.210000008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AC93-49FB-9117-E909899C5EA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68D26-9A27-415E-835D-079837881C2E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11BFB-8F30-4067-87E6-AE9DC578E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6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11BFB-8F30-4067-87E6-AE9DC578EF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45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6" y="2125983"/>
            <a:ext cx="77724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9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44" b="0" i="0">
                <a:solidFill>
                  <a:srgbClr val="3DB2AF"/>
                </a:solidFill>
                <a:latin typeface="Arial"/>
                <a:cs typeface="Arial"/>
              </a:defRPr>
            </a:lvl1pPr>
          </a:lstStyle>
          <a:p>
            <a:pPr marL="35719" marR="14288">
              <a:lnSpc>
                <a:spcPct val="104000"/>
              </a:lnSpc>
              <a:spcBef>
                <a:spcPts val="42"/>
              </a:spcBef>
            </a:pPr>
            <a:r>
              <a:rPr lang="en-US" spc="-14"/>
              <a:t>FONDI </a:t>
            </a:r>
            <a:r>
              <a:rPr lang="en-US" spc="-42"/>
              <a:t>KOSOVAR </a:t>
            </a:r>
            <a:r>
              <a:rPr lang="en-US" spc="-70"/>
              <a:t>PËR </a:t>
            </a:r>
            <a:r>
              <a:rPr lang="en-US" spc="-28"/>
              <a:t>GARANCI </a:t>
            </a:r>
            <a:r>
              <a:rPr lang="en-US" spc="-42"/>
              <a:t>KREDITORE  KOSOVSKI </a:t>
            </a:r>
            <a:r>
              <a:rPr lang="en-US"/>
              <a:t>FOND </a:t>
            </a:r>
            <a:r>
              <a:rPr lang="en-US" spc="-14"/>
              <a:t>ZA </a:t>
            </a:r>
            <a:r>
              <a:rPr lang="en-US" spc="-28"/>
              <a:t>KREDITNO JEMSTVO  </a:t>
            </a:r>
            <a:r>
              <a:rPr lang="en-US" spc="-14"/>
              <a:t>KOSOVO </a:t>
            </a:r>
            <a:r>
              <a:rPr lang="en-US" spc="-42"/>
              <a:t>CREDIT GUARANTEE</a:t>
            </a:r>
            <a:r>
              <a:rPr lang="en-US" spc="-155"/>
              <a:t> </a:t>
            </a:r>
            <a:r>
              <a:rPr lang="en-US" spc="-14"/>
              <a:t>FUND</a:t>
            </a:r>
            <a:endParaRPr lang="en-US" spc="-14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07" y="294"/>
            <a:ext cx="9134888" cy="6849070"/>
          </a:xfrm>
          <a:custGeom>
            <a:avLst/>
            <a:gdLst/>
            <a:ahLst/>
            <a:cxnLst/>
            <a:rect l="l" t="t" r="r" b="b"/>
            <a:pathLst>
              <a:path w="3818890" h="2435225">
                <a:moveTo>
                  <a:pt x="3818463" y="0"/>
                </a:moveTo>
                <a:lnTo>
                  <a:pt x="0" y="0"/>
                </a:lnTo>
                <a:lnTo>
                  <a:pt x="0" y="2435142"/>
                </a:lnTo>
                <a:lnTo>
                  <a:pt x="3818463" y="2435142"/>
                </a:lnTo>
                <a:lnTo>
                  <a:pt x="3818463" y="0"/>
                </a:lnTo>
                <a:close/>
              </a:path>
            </a:pathLst>
          </a:custGeom>
          <a:solidFill>
            <a:srgbClr val="3DB2AF"/>
          </a:solidFill>
        </p:spPr>
        <p:txBody>
          <a:bodyPr wrap="square" lIns="0" tIns="0" rIns="0" bIns="0" rtlCol="0"/>
          <a:lstStyle/>
          <a:p>
            <a:endParaRPr sz="5063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0752" y="568890"/>
            <a:ext cx="8042507" cy="153888"/>
          </a:xfrm>
        </p:spPr>
        <p:txBody>
          <a:bodyPr lIns="0" tIns="0" rIns="0" bIns="0"/>
          <a:lstStyle>
            <a:lvl1pPr>
              <a:defRPr dirty="0"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3" y="1577350"/>
            <a:ext cx="8229600" cy="276999"/>
          </a:xfrm>
        </p:spPr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44" b="0" i="0">
                <a:solidFill>
                  <a:srgbClr val="3DB2AF"/>
                </a:solidFill>
                <a:latin typeface="Arial"/>
                <a:cs typeface="Arial"/>
              </a:defRPr>
            </a:lvl1pPr>
          </a:lstStyle>
          <a:p>
            <a:pPr marL="35719" marR="14288">
              <a:lnSpc>
                <a:spcPct val="104000"/>
              </a:lnSpc>
              <a:spcBef>
                <a:spcPts val="42"/>
              </a:spcBef>
            </a:pPr>
            <a:r>
              <a:rPr lang="en-US" spc="-14"/>
              <a:t>FONDI </a:t>
            </a:r>
            <a:r>
              <a:rPr lang="en-US" spc="-42"/>
              <a:t>KOSOVAR </a:t>
            </a:r>
            <a:r>
              <a:rPr lang="en-US" spc="-70"/>
              <a:t>PËR </a:t>
            </a:r>
            <a:r>
              <a:rPr lang="en-US" spc="-28"/>
              <a:t>GARANCI </a:t>
            </a:r>
            <a:r>
              <a:rPr lang="en-US" spc="-42"/>
              <a:t>KREDITORE  KOSOVSKI </a:t>
            </a:r>
            <a:r>
              <a:rPr lang="en-US"/>
              <a:t>FOND </a:t>
            </a:r>
            <a:r>
              <a:rPr lang="en-US" spc="-14"/>
              <a:t>ZA </a:t>
            </a:r>
            <a:r>
              <a:rPr lang="en-US" spc="-28"/>
              <a:t>KREDITNO JEMSTVO  </a:t>
            </a:r>
            <a:r>
              <a:rPr lang="en-US" spc="-14"/>
              <a:t>KOSOVO </a:t>
            </a:r>
            <a:r>
              <a:rPr lang="en-US" spc="-42"/>
              <a:t>CREDIT GUARANTEE</a:t>
            </a:r>
            <a:r>
              <a:rPr lang="en-US" spc="-155"/>
              <a:t> </a:t>
            </a:r>
            <a:r>
              <a:rPr lang="en-US" spc="-14"/>
              <a:t>FUND</a:t>
            </a:r>
            <a:endParaRPr lang="en-US" spc="-14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0752" y="568893"/>
            <a:ext cx="8042507" cy="432748"/>
          </a:xfrm>
        </p:spPr>
        <p:txBody>
          <a:bodyPr lIns="0" tIns="0" rIns="0" bIns="0"/>
          <a:lstStyle>
            <a:lvl1pPr>
              <a:defRPr sz="2813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3" y="157735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5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44" b="0" i="0">
                <a:solidFill>
                  <a:srgbClr val="3DB2AF"/>
                </a:solidFill>
                <a:latin typeface="Arial"/>
                <a:cs typeface="Arial"/>
              </a:defRPr>
            </a:lvl1pPr>
          </a:lstStyle>
          <a:p>
            <a:pPr marL="35719" marR="14288">
              <a:lnSpc>
                <a:spcPct val="104000"/>
              </a:lnSpc>
              <a:spcBef>
                <a:spcPts val="42"/>
              </a:spcBef>
            </a:pPr>
            <a:r>
              <a:rPr lang="en-US" spc="-14"/>
              <a:t>FONDI </a:t>
            </a:r>
            <a:r>
              <a:rPr lang="en-US" spc="-42"/>
              <a:t>KOSOVAR </a:t>
            </a:r>
            <a:r>
              <a:rPr lang="en-US" spc="-70"/>
              <a:t>PËR </a:t>
            </a:r>
            <a:r>
              <a:rPr lang="en-US" spc="-28"/>
              <a:t>GARANCI </a:t>
            </a:r>
            <a:r>
              <a:rPr lang="en-US" spc="-42"/>
              <a:t>KREDITORE  KOSOVSKI </a:t>
            </a:r>
            <a:r>
              <a:rPr lang="en-US"/>
              <a:t>FOND </a:t>
            </a:r>
            <a:r>
              <a:rPr lang="en-US" spc="-14"/>
              <a:t>ZA </a:t>
            </a:r>
            <a:r>
              <a:rPr lang="en-US" spc="-28"/>
              <a:t>KREDITNO JEMSTVO  </a:t>
            </a:r>
            <a:r>
              <a:rPr lang="en-US" spc="-14"/>
              <a:t>KOSOVO </a:t>
            </a:r>
            <a:r>
              <a:rPr lang="en-US" spc="-42"/>
              <a:t>CREDIT GUARANTEE</a:t>
            </a:r>
            <a:r>
              <a:rPr lang="en-US" spc="-155"/>
              <a:t> </a:t>
            </a:r>
            <a:r>
              <a:rPr lang="en-US" spc="-14"/>
              <a:t>FUND</a:t>
            </a:r>
            <a:endParaRPr lang="en-US" spc="-14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15" y="294"/>
            <a:ext cx="9134888" cy="6849070"/>
          </a:xfrm>
          <a:custGeom>
            <a:avLst/>
            <a:gdLst/>
            <a:ahLst/>
            <a:cxnLst/>
            <a:rect l="l" t="t" r="r" b="b"/>
            <a:pathLst>
              <a:path w="3818890" h="2435225">
                <a:moveTo>
                  <a:pt x="0" y="2435150"/>
                </a:moveTo>
                <a:lnTo>
                  <a:pt x="3818459" y="2435150"/>
                </a:lnTo>
                <a:lnTo>
                  <a:pt x="3818459" y="0"/>
                </a:lnTo>
                <a:lnTo>
                  <a:pt x="0" y="0"/>
                </a:lnTo>
                <a:lnTo>
                  <a:pt x="0" y="2435150"/>
                </a:lnTo>
                <a:close/>
              </a:path>
            </a:pathLst>
          </a:custGeom>
          <a:solidFill>
            <a:srgbClr val="3DB2AF"/>
          </a:solidFill>
        </p:spPr>
        <p:txBody>
          <a:bodyPr wrap="square" lIns="0" tIns="0" rIns="0" bIns="0" rtlCol="0"/>
          <a:lstStyle/>
          <a:p>
            <a:endParaRPr sz="5063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0752" y="568890"/>
            <a:ext cx="8042507" cy="432810"/>
          </a:xfrm>
        </p:spPr>
        <p:txBody>
          <a:bodyPr lIns="0" tIns="0" rIns="0" bIns="0"/>
          <a:lstStyle>
            <a:lvl1pPr>
              <a:defRPr sz="2813" b="0" i="0" u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44" b="0" i="0">
                <a:solidFill>
                  <a:srgbClr val="3DB2AF"/>
                </a:solidFill>
                <a:latin typeface="Arial"/>
                <a:cs typeface="Arial"/>
              </a:defRPr>
            </a:lvl1pPr>
          </a:lstStyle>
          <a:p>
            <a:pPr marL="35719" marR="14288">
              <a:lnSpc>
                <a:spcPct val="104000"/>
              </a:lnSpc>
              <a:spcBef>
                <a:spcPts val="42"/>
              </a:spcBef>
            </a:pPr>
            <a:r>
              <a:rPr lang="en-US" spc="-14"/>
              <a:t>FONDI </a:t>
            </a:r>
            <a:r>
              <a:rPr lang="en-US" spc="-42"/>
              <a:t>KOSOVAR </a:t>
            </a:r>
            <a:r>
              <a:rPr lang="en-US" spc="-70"/>
              <a:t>PËR </a:t>
            </a:r>
            <a:r>
              <a:rPr lang="en-US" spc="-28"/>
              <a:t>GARANCI </a:t>
            </a:r>
            <a:r>
              <a:rPr lang="en-US" spc="-42"/>
              <a:t>KREDITORE  KOSOVSKI </a:t>
            </a:r>
            <a:r>
              <a:rPr lang="en-US"/>
              <a:t>FOND </a:t>
            </a:r>
            <a:r>
              <a:rPr lang="en-US" spc="-14"/>
              <a:t>ZA </a:t>
            </a:r>
            <a:r>
              <a:rPr lang="en-US" spc="-28"/>
              <a:t>KREDITNO JEMSTVO  </a:t>
            </a:r>
            <a:r>
              <a:rPr lang="en-US" spc="-14"/>
              <a:t>KOSOVO </a:t>
            </a:r>
            <a:r>
              <a:rPr lang="en-US" spc="-42"/>
              <a:t>CREDIT GUARANTEE</a:t>
            </a:r>
            <a:r>
              <a:rPr lang="en-US" spc="-155"/>
              <a:t> </a:t>
            </a:r>
            <a:r>
              <a:rPr lang="en-US" spc="-14"/>
              <a:t>FUND</a:t>
            </a:r>
            <a:endParaRPr lang="en-US" spc="-14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44" b="0" i="0">
                <a:solidFill>
                  <a:srgbClr val="3DB2AF"/>
                </a:solidFill>
                <a:latin typeface="Arial"/>
                <a:cs typeface="Arial"/>
              </a:defRPr>
            </a:lvl1pPr>
          </a:lstStyle>
          <a:p>
            <a:pPr marL="35719" marR="14288">
              <a:lnSpc>
                <a:spcPct val="104000"/>
              </a:lnSpc>
              <a:spcBef>
                <a:spcPts val="42"/>
              </a:spcBef>
            </a:pPr>
            <a:r>
              <a:rPr lang="en-US" spc="-14"/>
              <a:t>FONDI </a:t>
            </a:r>
            <a:r>
              <a:rPr lang="en-US" spc="-42"/>
              <a:t>KOSOVAR </a:t>
            </a:r>
            <a:r>
              <a:rPr lang="en-US" spc="-70"/>
              <a:t>PËR </a:t>
            </a:r>
            <a:r>
              <a:rPr lang="en-US" spc="-28"/>
              <a:t>GARANCI </a:t>
            </a:r>
            <a:r>
              <a:rPr lang="en-US" spc="-42"/>
              <a:t>KREDITORE  KOSOVSKI </a:t>
            </a:r>
            <a:r>
              <a:rPr lang="en-US"/>
              <a:t>FOND </a:t>
            </a:r>
            <a:r>
              <a:rPr lang="en-US" spc="-14"/>
              <a:t>ZA </a:t>
            </a:r>
            <a:r>
              <a:rPr lang="en-US" spc="-28"/>
              <a:t>KREDITNO JEMSTVO  </a:t>
            </a:r>
            <a:r>
              <a:rPr lang="en-US" spc="-14"/>
              <a:t>KOSOVO </a:t>
            </a:r>
            <a:r>
              <a:rPr lang="en-US" spc="-42"/>
              <a:t>CREDIT GUARANTEE</a:t>
            </a:r>
            <a:r>
              <a:rPr lang="en-US" spc="-155"/>
              <a:t> </a:t>
            </a:r>
            <a:r>
              <a:rPr lang="en-US" spc="-14"/>
              <a:t>FUND</a:t>
            </a:r>
            <a:endParaRPr lang="en-US" spc="-14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0752" y="568890"/>
            <a:ext cx="804250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3" y="1577350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47512" y="5886685"/>
            <a:ext cx="1948795" cy="540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44" b="0" i="0">
                <a:solidFill>
                  <a:srgbClr val="3DB2AF"/>
                </a:solidFill>
                <a:latin typeface="Arial"/>
                <a:cs typeface="Arial"/>
              </a:defRPr>
            </a:lvl1pPr>
          </a:lstStyle>
          <a:p>
            <a:pPr marL="35719" marR="14288">
              <a:lnSpc>
                <a:spcPct val="104000"/>
              </a:lnSpc>
              <a:spcBef>
                <a:spcPts val="42"/>
              </a:spcBef>
            </a:pPr>
            <a:r>
              <a:rPr lang="en-US" spc="-14"/>
              <a:t>FONDI </a:t>
            </a:r>
            <a:r>
              <a:rPr lang="en-US" spc="-42"/>
              <a:t>KOSOVAR </a:t>
            </a:r>
            <a:r>
              <a:rPr lang="en-US" spc="-70"/>
              <a:t>PËR </a:t>
            </a:r>
            <a:r>
              <a:rPr lang="en-US" spc="-28"/>
              <a:t>GARANCI </a:t>
            </a:r>
            <a:r>
              <a:rPr lang="en-US" spc="-42"/>
              <a:t>KREDITORE  KOSOVSKI </a:t>
            </a:r>
            <a:r>
              <a:rPr lang="en-US"/>
              <a:t>FOND </a:t>
            </a:r>
            <a:r>
              <a:rPr lang="en-US" spc="-14"/>
              <a:t>ZA </a:t>
            </a:r>
            <a:r>
              <a:rPr lang="en-US" spc="-28"/>
              <a:t>KREDITNO JEMSTVO  </a:t>
            </a:r>
            <a:r>
              <a:rPr lang="en-US" spc="-14"/>
              <a:t>KOSOVO </a:t>
            </a:r>
            <a:r>
              <a:rPr lang="en-US" spc="-42"/>
              <a:t>CREDIT GUARANTEE</a:t>
            </a:r>
            <a:r>
              <a:rPr lang="en-US" spc="-155"/>
              <a:t> </a:t>
            </a:r>
            <a:r>
              <a:rPr lang="en-US" spc="-14"/>
              <a:t>FUND</a:t>
            </a:r>
            <a:endParaRPr lang="en-US" spc="-14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3" y="6377943"/>
            <a:ext cx="2103120" cy="1558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3" y="6377947"/>
            <a:ext cx="2103120" cy="779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285898">
        <a:defRPr>
          <a:latin typeface="+mn-lt"/>
          <a:ea typeface="+mn-ea"/>
          <a:cs typeface="+mn-cs"/>
        </a:defRPr>
      </a:lvl2pPr>
      <a:lvl3pPr marL="2571798">
        <a:defRPr>
          <a:latin typeface="+mn-lt"/>
          <a:ea typeface="+mn-ea"/>
          <a:cs typeface="+mn-cs"/>
        </a:defRPr>
      </a:lvl3pPr>
      <a:lvl4pPr marL="3857695">
        <a:defRPr>
          <a:latin typeface="+mn-lt"/>
          <a:ea typeface="+mn-ea"/>
          <a:cs typeface="+mn-cs"/>
        </a:defRPr>
      </a:lvl4pPr>
      <a:lvl5pPr marL="5143593">
        <a:defRPr>
          <a:latin typeface="+mn-lt"/>
          <a:ea typeface="+mn-ea"/>
          <a:cs typeface="+mn-cs"/>
        </a:defRPr>
      </a:lvl5pPr>
      <a:lvl6pPr marL="6429493">
        <a:defRPr>
          <a:latin typeface="+mn-lt"/>
          <a:ea typeface="+mn-ea"/>
          <a:cs typeface="+mn-cs"/>
        </a:defRPr>
      </a:lvl6pPr>
      <a:lvl7pPr marL="7715391">
        <a:defRPr>
          <a:latin typeface="+mn-lt"/>
          <a:ea typeface="+mn-ea"/>
          <a:cs typeface="+mn-cs"/>
        </a:defRPr>
      </a:lvl7pPr>
      <a:lvl8pPr marL="9001291">
        <a:defRPr>
          <a:latin typeface="+mn-lt"/>
          <a:ea typeface="+mn-ea"/>
          <a:cs typeface="+mn-cs"/>
        </a:defRPr>
      </a:lvl8pPr>
      <a:lvl9pPr marL="1028718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285898">
        <a:defRPr>
          <a:latin typeface="+mn-lt"/>
          <a:ea typeface="+mn-ea"/>
          <a:cs typeface="+mn-cs"/>
        </a:defRPr>
      </a:lvl2pPr>
      <a:lvl3pPr marL="2571798">
        <a:defRPr>
          <a:latin typeface="+mn-lt"/>
          <a:ea typeface="+mn-ea"/>
          <a:cs typeface="+mn-cs"/>
        </a:defRPr>
      </a:lvl3pPr>
      <a:lvl4pPr marL="3857695">
        <a:defRPr>
          <a:latin typeface="+mn-lt"/>
          <a:ea typeface="+mn-ea"/>
          <a:cs typeface="+mn-cs"/>
        </a:defRPr>
      </a:lvl4pPr>
      <a:lvl5pPr marL="5143593">
        <a:defRPr>
          <a:latin typeface="+mn-lt"/>
          <a:ea typeface="+mn-ea"/>
          <a:cs typeface="+mn-cs"/>
        </a:defRPr>
      </a:lvl5pPr>
      <a:lvl6pPr marL="6429493">
        <a:defRPr>
          <a:latin typeface="+mn-lt"/>
          <a:ea typeface="+mn-ea"/>
          <a:cs typeface="+mn-cs"/>
        </a:defRPr>
      </a:lvl6pPr>
      <a:lvl7pPr marL="7715391">
        <a:defRPr>
          <a:latin typeface="+mn-lt"/>
          <a:ea typeface="+mn-ea"/>
          <a:cs typeface="+mn-cs"/>
        </a:defRPr>
      </a:lvl7pPr>
      <a:lvl8pPr marL="9001291">
        <a:defRPr>
          <a:latin typeface="+mn-lt"/>
          <a:ea typeface="+mn-ea"/>
          <a:cs typeface="+mn-cs"/>
        </a:defRPr>
      </a:lvl8pPr>
      <a:lvl9pPr marL="1028718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700561"/>
            <a:ext cx="2588901" cy="25889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838200"/>
            <a:ext cx="7848599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652"/>
            <a:r>
              <a:rPr lang="en-US" sz="4800" spc="-98" dirty="0">
                <a:solidFill>
                  <a:srgbClr val="3DB2AF"/>
                </a:solidFill>
                <a:latin typeface="Museo Sans 700" panose="02000000000000000000" pitchFamily="50" charset="0"/>
                <a:cs typeface="Lucida Sans Unicode"/>
              </a:rPr>
              <a:t>Portfolio Development</a:t>
            </a:r>
            <a:endParaRPr sz="4800" spc="-98" dirty="0">
              <a:solidFill>
                <a:srgbClr val="3DB2AF"/>
              </a:solidFill>
              <a:latin typeface="Museo Sans 700" panose="02000000000000000000" pitchFamily="50" charset="0"/>
              <a:cs typeface="Lucida Sans Unicod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43600"/>
            <a:ext cx="2759446" cy="4286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719"/>
            <a:r>
              <a:rPr lang="en-US" sz="4219" spc="-98" dirty="0">
                <a:solidFill>
                  <a:srgbClr val="3DB2AF"/>
                </a:solidFill>
                <a:latin typeface="Museo Sans 700" panose="02000000000000000000" pitchFamily="50" charset="0"/>
                <a:cs typeface="Lucida Sans Unicode"/>
              </a:rPr>
              <a:t>LOAN STATISTICS</a:t>
            </a:r>
            <a:endParaRPr sz="4219" dirty="0">
              <a:latin typeface="Museo Sans 700" panose="02000000000000000000" pitchFamily="50" charset="0"/>
              <a:cs typeface="Lucida Sans Unicod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40" y="6130738"/>
            <a:ext cx="2759446" cy="428687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72E9E7B-E883-4CB6-AEEE-EBDF044A3A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22610"/>
              </p:ext>
            </p:extLst>
          </p:nvPr>
        </p:nvGraphicFramePr>
        <p:xfrm>
          <a:off x="116774" y="3352800"/>
          <a:ext cx="8910452" cy="2628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0850CD4-4226-482E-ABC2-EDF6538763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663383"/>
              </p:ext>
            </p:extLst>
          </p:nvPr>
        </p:nvGraphicFramePr>
        <p:xfrm>
          <a:off x="550752" y="1371600"/>
          <a:ext cx="7678850" cy="1752600"/>
        </p:xfrm>
        <a:graphic>
          <a:graphicData uri="http://schemas.openxmlformats.org/drawingml/2006/table">
            <a:tbl>
              <a:tblPr/>
              <a:tblGrid>
                <a:gridCol w="2935211">
                  <a:extLst>
                    <a:ext uri="{9D8B030D-6E8A-4147-A177-3AD203B41FA5}">
                      <a16:colId xmlns:a16="http://schemas.microsoft.com/office/drawing/2014/main" val="1330688529"/>
                    </a:ext>
                  </a:extLst>
                </a:gridCol>
                <a:gridCol w="1154610">
                  <a:extLst>
                    <a:ext uri="{9D8B030D-6E8A-4147-A177-3AD203B41FA5}">
                      <a16:colId xmlns:a16="http://schemas.microsoft.com/office/drawing/2014/main" val="3756808309"/>
                    </a:ext>
                  </a:extLst>
                </a:gridCol>
                <a:gridCol w="1154610">
                  <a:extLst>
                    <a:ext uri="{9D8B030D-6E8A-4147-A177-3AD203B41FA5}">
                      <a16:colId xmlns:a16="http://schemas.microsoft.com/office/drawing/2014/main" val="73336873"/>
                    </a:ext>
                  </a:extLst>
                </a:gridCol>
                <a:gridCol w="1154610">
                  <a:extLst>
                    <a:ext uri="{9D8B030D-6E8A-4147-A177-3AD203B41FA5}">
                      <a16:colId xmlns:a16="http://schemas.microsoft.com/office/drawing/2014/main" val="1723414825"/>
                    </a:ext>
                  </a:extLst>
                </a:gridCol>
                <a:gridCol w="1279809">
                  <a:extLst>
                    <a:ext uri="{9D8B030D-6E8A-4147-A177-3AD203B41FA5}">
                      <a16:colId xmlns:a16="http://schemas.microsoft.com/office/drawing/2014/main" val="3833021465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300" b="1" i="0" u="none" strike="noStrike">
                          <a:solidFill>
                            <a:srgbClr val="1F497D"/>
                          </a:solidFill>
                          <a:effectLst/>
                          <a:latin typeface="Museo Sans 100" panose="02000000000000000000" pitchFamily="50" charset="0"/>
                        </a:rPr>
                        <a:t> </a:t>
                      </a:r>
                    </a:p>
                  </a:txBody>
                  <a:tcPr marL="2283" marR="2283" marT="2283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DB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B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Jun-19</a:t>
                      </a:r>
                    </a:p>
                  </a:txBody>
                  <a:tcPr marL="2283" marR="2283" marT="228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Jul-19</a:t>
                      </a:r>
                    </a:p>
                  </a:txBody>
                  <a:tcPr marL="2283" marR="2283" marT="228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Aug-19</a:t>
                      </a:r>
                    </a:p>
                  </a:txBody>
                  <a:tcPr marL="2283" marR="2283" marT="228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Sep-19</a:t>
                      </a:r>
                    </a:p>
                  </a:txBody>
                  <a:tcPr marL="2283" marR="2283" marT="228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2396147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Approved Loan Amount</a:t>
                      </a:r>
                    </a:p>
                  </a:txBody>
                  <a:tcPr marL="2283" marR="2283" marT="2283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B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114,068,703</a:t>
                      </a:r>
                    </a:p>
                  </a:txBody>
                  <a:tcPr marL="2283" marR="2283" marT="22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119,289,853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125,578,053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130,712,613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525511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Total Outstanding Loans</a:t>
                      </a:r>
                    </a:p>
                  </a:txBody>
                  <a:tcPr marL="2283" marR="2283" marT="2283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70,953,994</a:t>
                      </a:r>
                    </a:p>
                  </a:txBody>
                  <a:tcPr marL="2283" marR="2283" marT="22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72,924,139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75,517,287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77,735,665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641053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Approved Guarantee Amount</a:t>
                      </a:r>
                    </a:p>
                  </a:txBody>
                  <a:tcPr marL="2283" marR="2283" marT="2283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54,554,327</a:t>
                      </a:r>
                    </a:p>
                  </a:txBody>
                  <a:tcPr marL="2283" marR="2283" marT="22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57,100,652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60,122,652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62,670,682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89171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Total Outstanding Guarantees</a:t>
                      </a:r>
                    </a:p>
                  </a:txBody>
                  <a:tcPr marL="2283" marR="2283" marT="2283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33,987,915</a:t>
                      </a:r>
                    </a:p>
                  </a:txBody>
                  <a:tcPr marL="2283" marR="2283" marT="22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34,969,731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36,229,788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37,387,963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919872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No of Loans</a:t>
                      </a:r>
                    </a:p>
                  </a:txBody>
                  <a:tcPr marL="2283" marR="2283" marT="2283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3,004</a:t>
                      </a:r>
                    </a:p>
                  </a:txBody>
                  <a:tcPr marL="2283" marR="2283" marT="22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3,154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3,295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3,413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846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7552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533400" y="381000"/>
            <a:ext cx="7848600" cy="6492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719"/>
            <a:r>
              <a:rPr lang="en-US" sz="4219" spc="-98" dirty="0">
                <a:solidFill>
                  <a:srgbClr val="3DB2AF"/>
                </a:solidFill>
                <a:latin typeface="Museo Sans 700" panose="02000000000000000000" pitchFamily="50" charset="0"/>
                <a:cs typeface="Lucida Sans Unicode"/>
              </a:rPr>
              <a:t>LOAN DISTRIBUTION BY REGION</a:t>
            </a:r>
            <a:endParaRPr sz="4219" dirty="0">
              <a:latin typeface="Museo Sans 700" panose="02000000000000000000" pitchFamily="50" charset="0"/>
              <a:cs typeface="Lucida Sans Unicod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43600"/>
            <a:ext cx="2759446" cy="42868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FD95AF8-1D84-462A-BAB0-2E0DF3D9C9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090925"/>
              </p:ext>
            </p:extLst>
          </p:nvPr>
        </p:nvGraphicFramePr>
        <p:xfrm>
          <a:off x="596504" y="1794044"/>
          <a:ext cx="4204096" cy="3844757"/>
        </p:xfrm>
        <a:graphic>
          <a:graphicData uri="http://schemas.openxmlformats.org/drawingml/2006/table">
            <a:tbl>
              <a:tblPr/>
              <a:tblGrid>
                <a:gridCol w="1630866">
                  <a:extLst>
                    <a:ext uri="{9D8B030D-6E8A-4147-A177-3AD203B41FA5}">
                      <a16:colId xmlns:a16="http://schemas.microsoft.com/office/drawing/2014/main" val="1499103662"/>
                    </a:ext>
                  </a:extLst>
                </a:gridCol>
                <a:gridCol w="738504">
                  <a:extLst>
                    <a:ext uri="{9D8B030D-6E8A-4147-A177-3AD203B41FA5}">
                      <a16:colId xmlns:a16="http://schemas.microsoft.com/office/drawing/2014/main" val="1786611221"/>
                    </a:ext>
                  </a:extLst>
                </a:gridCol>
                <a:gridCol w="957748">
                  <a:extLst>
                    <a:ext uri="{9D8B030D-6E8A-4147-A177-3AD203B41FA5}">
                      <a16:colId xmlns:a16="http://schemas.microsoft.com/office/drawing/2014/main" val="168095436"/>
                    </a:ext>
                  </a:extLst>
                </a:gridCol>
                <a:gridCol w="876978">
                  <a:extLst>
                    <a:ext uri="{9D8B030D-6E8A-4147-A177-3AD203B41FA5}">
                      <a16:colId xmlns:a16="http://schemas.microsoft.com/office/drawing/2014/main" val="2341959862"/>
                    </a:ext>
                  </a:extLst>
                </a:gridCol>
              </a:tblGrid>
              <a:tr h="6034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Loans by Regions</a:t>
                      </a:r>
                    </a:p>
                  </a:txBody>
                  <a:tcPr marL="1328" marR="1328" marT="132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No of Loans</a:t>
                      </a:r>
                    </a:p>
                  </a:txBody>
                  <a:tcPr marL="1328" marR="1328" marT="132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Approved Amount</a:t>
                      </a:r>
                    </a:p>
                  </a:txBody>
                  <a:tcPr marL="1328" marR="1328" marT="132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Guarantee Amount</a:t>
                      </a:r>
                    </a:p>
                  </a:txBody>
                  <a:tcPr marL="1328" marR="1328" marT="132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866946"/>
                  </a:ext>
                </a:extLst>
              </a:tr>
              <a:tr h="40516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Ferizaj / Uroševac</a:t>
                      </a:r>
                    </a:p>
                  </a:txBody>
                  <a:tcPr marL="1328" marR="1328" marT="132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330</a:t>
                      </a:r>
                    </a:p>
                  </a:txBody>
                  <a:tcPr marL="1328" marR="1328" marT="132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13,164,200</a:t>
                      </a:r>
                    </a:p>
                  </a:txBody>
                  <a:tcPr marL="1328" marR="1328" marT="1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6,369,100</a:t>
                      </a:r>
                    </a:p>
                  </a:txBody>
                  <a:tcPr marL="1328" marR="1328" marT="1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061038"/>
                  </a:ext>
                </a:extLst>
              </a:tr>
              <a:tr h="40516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Gjakovë / Djakovica</a:t>
                      </a:r>
                    </a:p>
                  </a:txBody>
                  <a:tcPr marL="1328" marR="1328" marT="132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123</a:t>
                      </a:r>
                    </a:p>
                  </a:txBody>
                  <a:tcPr marL="1328" marR="1328" marT="132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3,954,000</a:t>
                      </a:r>
                    </a:p>
                  </a:txBody>
                  <a:tcPr marL="1328" marR="1328" marT="1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1,913,000</a:t>
                      </a:r>
                    </a:p>
                  </a:txBody>
                  <a:tcPr marL="1328" marR="1328" marT="1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399667"/>
                  </a:ext>
                </a:extLst>
              </a:tr>
              <a:tr h="40516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Gjilan /Gnjilane</a:t>
                      </a:r>
                    </a:p>
                  </a:txBody>
                  <a:tcPr marL="1328" marR="1328" marT="132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208</a:t>
                      </a:r>
                    </a:p>
                  </a:txBody>
                  <a:tcPr marL="1328" marR="1328" marT="132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6,883,245</a:t>
                      </a:r>
                    </a:p>
                  </a:txBody>
                  <a:tcPr marL="1328" marR="1328" marT="1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3,247,263</a:t>
                      </a:r>
                    </a:p>
                  </a:txBody>
                  <a:tcPr marL="1328" marR="1328" marT="1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575954"/>
                  </a:ext>
                </a:extLst>
              </a:tr>
              <a:tr h="40516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Mitrovicë/ Mitrovica</a:t>
                      </a:r>
                    </a:p>
                  </a:txBody>
                  <a:tcPr marL="1328" marR="1328" marT="132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190</a:t>
                      </a:r>
                    </a:p>
                  </a:txBody>
                  <a:tcPr marL="1328" marR="1328" marT="132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6,625,600</a:t>
                      </a:r>
                    </a:p>
                  </a:txBody>
                  <a:tcPr marL="1328" marR="1328" marT="1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2,984,750</a:t>
                      </a:r>
                    </a:p>
                  </a:txBody>
                  <a:tcPr marL="1328" marR="1328" marT="1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107059"/>
                  </a:ext>
                </a:extLst>
              </a:tr>
              <a:tr h="40516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Pejë / Peć</a:t>
                      </a:r>
                    </a:p>
                  </a:txBody>
                  <a:tcPr marL="1328" marR="1328" marT="132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221</a:t>
                      </a:r>
                    </a:p>
                  </a:txBody>
                  <a:tcPr marL="1328" marR="1328" marT="132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9,146,426</a:t>
                      </a:r>
                    </a:p>
                  </a:txBody>
                  <a:tcPr marL="1328" marR="1328" marT="1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4,443,498</a:t>
                      </a:r>
                    </a:p>
                  </a:txBody>
                  <a:tcPr marL="1328" marR="1328" marT="1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120343"/>
                  </a:ext>
                </a:extLst>
              </a:tr>
              <a:tr h="40516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Prishtinë / Priština</a:t>
                      </a:r>
                    </a:p>
                  </a:txBody>
                  <a:tcPr marL="1328" marR="1328" marT="132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1,904</a:t>
                      </a:r>
                    </a:p>
                  </a:txBody>
                  <a:tcPr marL="1328" marR="1328" marT="132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73,140,542</a:t>
                      </a:r>
                    </a:p>
                  </a:txBody>
                  <a:tcPr marL="1328" marR="1328" marT="1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35,031,971</a:t>
                      </a:r>
                    </a:p>
                  </a:txBody>
                  <a:tcPr marL="1328" marR="1328" marT="1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893629"/>
                  </a:ext>
                </a:extLst>
              </a:tr>
              <a:tr h="40516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Prizren</a:t>
                      </a:r>
                    </a:p>
                  </a:txBody>
                  <a:tcPr marL="1328" marR="1328" marT="1328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437</a:t>
                      </a:r>
                    </a:p>
                  </a:txBody>
                  <a:tcPr marL="1328" marR="1328" marT="132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17,798,600</a:t>
                      </a:r>
                    </a:p>
                  </a:txBody>
                  <a:tcPr marL="1328" marR="1328" marT="1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8,681,101</a:t>
                      </a:r>
                    </a:p>
                  </a:txBody>
                  <a:tcPr marL="1328" marR="1328" marT="1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715471"/>
                  </a:ext>
                </a:extLst>
              </a:tr>
              <a:tr h="40516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 Total</a:t>
                      </a:r>
                    </a:p>
                  </a:txBody>
                  <a:tcPr marL="1328" marR="1328" marT="132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3,413</a:t>
                      </a:r>
                    </a:p>
                  </a:txBody>
                  <a:tcPr marL="1328" marR="1328" marT="132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130,712,613</a:t>
                      </a:r>
                    </a:p>
                  </a:txBody>
                  <a:tcPr marL="1328" marR="1328" marT="132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62,670,682</a:t>
                      </a:r>
                    </a:p>
                  </a:txBody>
                  <a:tcPr marL="1328" marR="1328" marT="1328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744242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0C4958E-4C0C-407F-8765-149F70916D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5672100"/>
              </p:ext>
            </p:extLst>
          </p:nvPr>
        </p:nvGraphicFramePr>
        <p:xfrm>
          <a:off x="5029200" y="2089563"/>
          <a:ext cx="38100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4465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228600" y="234067"/>
            <a:ext cx="7848600" cy="6492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719"/>
            <a:r>
              <a:rPr lang="en-US" sz="4219" spc="-98" dirty="0">
                <a:solidFill>
                  <a:srgbClr val="3DB2AF"/>
                </a:solidFill>
                <a:latin typeface="Museo Sans 700" panose="02000000000000000000" pitchFamily="50" charset="0"/>
                <a:cs typeface="Lucida Sans Unicode"/>
              </a:rPr>
              <a:t>LOANS BY SECTOR</a:t>
            </a:r>
            <a:endParaRPr sz="4219" dirty="0">
              <a:latin typeface="Museo Sans 700" panose="02000000000000000000" pitchFamily="50" charset="0"/>
              <a:cs typeface="Lucida Sans Unicod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43600"/>
            <a:ext cx="2759446" cy="428687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8C101A0-1751-438C-8428-0770F9CB82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241851"/>
              </p:ext>
            </p:extLst>
          </p:nvPr>
        </p:nvGraphicFramePr>
        <p:xfrm>
          <a:off x="533401" y="1295400"/>
          <a:ext cx="8381998" cy="2212022"/>
        </p:xfrm>
        <a:graphic>
          <a:graphicData uri="http://schemas.openxmlformats.org/drawingml/2006/table">
            <a:tbl>
              <a:tblPr/>
              <a:tblGrid>
                <a:gridCol w="2954236">
                  <a:extLst>
                    <a:ext uri="{9D8B030D-6E8A-4147-A177-3AD203B41FA5}">
                      <a16:colId xmlns:a16="http://schemas.microsoft.com/office/drawing/2014/main" val="2117361898"/>
                    </a:ext>
                  </a:extLst>
                </a:gridCol>
                <a:gridCol w="721083">
                  <a:extLst>
                    <a:ext uri="{9D8B030D-6E8A-4147-A177-3AD203B41FA5}">
                      <a16:colId xmlns:a16="http://schemas.microsoft.com/office/drawing/2014/main" val="1866989220"/>
                    </a:ext>
                  </a:extLst>
                </a:gridCol>
                <a:gridCol w="1258613">
                  <a:extLst>
                    <a:ext uri="{9D8B030D-6E8A-4147-A177-3AD203B41FA5}">
                      <a16:colId xmlns:a16="http://schemas.microsoft.com/office/drawing/2014/main" val="1508092468"/>
                    </a:ext>
                  </a:extLst>
                </a:gridCol>
                <a:gridCol w="1118761">
                  <a:extLst>
                    <a:ext uri="{9D8B030D-6E8A-4147-A177-3AD203B41FA5}">
                      <a16:colId xmlns:a16="http://schemas.microsoft.com/office/drawing/2014/main" val="315898677"/>
                    </a:ext>
                  </a:extLst>
                </a:gridCol>
                <a:gridCol w="1136247">
                  <a:extLst>
                    <a:ext uri="{9D8B030D-6E8A-4147-A177-3AD203B41FA5}">
                      <a16:colId xmlns:a16="http://schemas.microsoft.com/office/drawing/2014/main" val="2374027693"/>
                    </a:ext>
                  </a:extLst>
                </a:gridCol>
                <a:gridCol w="1193058">
                  <a:extLst>
                    <a:ext uri="{9D8B030D-6E8A-4147-A177-3AD203B41FA5}">
                      <a16:colId xmlns:a16="http://schemas.microsoft.com/office/drawing/2014/main" val="860276376"/>
                    </a:ext>
                  </a:extLst>
                </a:gridCol>
              </a:tblGrid>
              <a:tr h="3626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Main Sectors</a:t>
                      </a:r>
                    </a:p>
                  </a:txBody>
                  <a:tcPr marL="1309" marR="1309" marT="13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No of Loans</a:t>
                      </a:r>
                    </a:p>
                  </a:txBody>
                  <a:tcPr marL="1309" marR="1309" marT="13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Approved Amount</a:t>
                      </a:r>
                    </a:p>
                  </a:txBody>
                  <a:tcPr marL="1309" marR="1309" marT="13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Guarantee Amount</a:t>
                      </a:r>
                    </a:p>
                  </a:txBody>
                  <a:tcPr marL="1309" marR="1309" marT="13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No Of Employees</a:t>
                      </a:r>
                    </a:p>
                  </a:txBody>
                  <a:tcPr marL="1309" marR="1309" marT="13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Proj. No Of Empl.*</a:t>
                      </a:r>
                    </a:p>
                  </a:txBody>
                  <a:tcPr marL="1309" marR="1309" marT="13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6653937"/>
                  </a:ext>
                </a:extLst>
              </a:tr>
              <a:tr h="24349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Wholesale &amp; Retail Trade</a:t>
                      </a:r>
                    </a:p>
                  </a:txBody>
                  <a:tcPr marL="1309" marR="1309" marT="130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1,256</a:t>
                      </a:r>
                    </a:p>
                  </a:txBody>
                  <a:tcPr marL="1309" marR="1309" marT="13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49,633,949</a:t>
                      </a:r>
                    </a:p>
                  </a:txBody>
                  <a:tcPr marL="1309" marR="1309" marT="13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24,023,554</a:t>
                      </a:r>
                    </a:p>
                  </a:txBody>
                  <a:tcPr marL="1309" marR="1309" marT="13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5,064</a:t>
                      </a:r>
                    </a:p>
                  </a:txBody>
                  <a:tcPr marL="1309" marR="1309" marT="13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6,686</a:t>
                      </a:r>
                    </a:p>
                  </a:txBody>
                  <a:tcPr marL="1309" marR="1309" marT="13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863740"/>
                  </a:ext>
                </a:extLst>
              </a:tr>
              <a:tr h="24349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Services</a:t>
                      </a:r>
                    </a:p>
                  </a:txBody>
                  <a:tcPr marL="1309" marR="1309" marT="130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1,085</a:t>
                      </a:r>
                    </a:p>
                  </a:txBody>
                  <a:tcPr marL="1309" marR="1309" marT="13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36,828,061</a:t>
                      </a:r>
                    </a:p>
                  </a:txBody>
                  <a:tcPr marL="1309" marR="1309" marT="13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17,623,831</a:t>
                      </a:r>
                    </a:p>
                  </a:txBody>
                  <a:tcPr marL="1309" marR="1309" marT="13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7,142</a:t>
                      </a:r>
                    </a:p>
                  </a:txBody>
                  <a:tcPr marL="1309" marR="1309" marT="13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8,886</a:t>
                      </a:r>
                    </a:p>
                  </a:txBody>
                  <a:tcPr marL="1309" marR="1309" marT="13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064014"/>
                  </a:ext>
                </a:extLst>
              </a:tr>
              <a:tr h="24349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Manufacturing Products</a:t>
                      </a:r>
                    </a:p>
                  </a:txBody>
                  <a:tcPr marL="1309" marR="1309" marT="130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581</a:t>
                      </a:r>
                    </a:p>
                  </a:txBody>
                  <a:tcPr marL="1309" marR="1309" marT="13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23,194,350</a:t>
                      </a:r>
                    </a:p>
                  </a:txBody>
                  <a:tcPr marL="1309" marR="1309" marT="13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10,904,255</a:t>
                      </a:r>
                    </a:p>
                  </a:txBody>
                  <a:tcPr marL="1309" marR="1309" marT="13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3,238</a:t>
                      </a:r>
                    </a:p>
                  </a:txBody>
                  <a:tcPr marL="1309" marR="1309" marT="13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4,083</a:t>
                      </a:r>
                    </a:p>
                  </a:txBody>
                  <a:tcPr marL="1309" marR="1309" marT="13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68259"/>
                  </a:ext>
                </a:extLst>
              </a:tr>
              <a:tr h="24349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Agriculture, Forestry and Fishing</a:t>
                      </a:r>
                    </a:p>
                  </a:txBody>
                  <a:tcPr marL="1309" marR="1309" marT="130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295</a:t>
                      </a:r>
                    </a:p>
                  </a:txBody>
                  <a:tcPr marL="1309" marR="1309" marT="13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12,075,426</a:t>
                      </a:r>
                    </a:p>
                  </a:txBody>
                  <a:tcPr marL="1309" marR="1309" marT="13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5,777,879</a:t>
                      </a:r>
                    </a:p>
                  </a:txBody>
                  <a:tcPr marL="1309" marR="1309" marT="13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            920 </a:t>
                      </a:r>
                    </a:p>
                  </a:txBody>
                  <a:tcPr marL="1309" marR="1309" marT="13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           1,335 </a:t>
                      </a:r>
                    </a:p>
                  </a:txBody>
                  <a:tcPr marL="1309" marR="1309" marT="13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870515"/>
                  </a:ext>
                </a:extLst>
              </a:tr>
              <a:tr h="12430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Construction</a:t>
                      </a:r>
                    </a:p>
                  </a:txBody>
                  <a:tcPr marL="1309" marR="1309" marT="130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196</a:t>
                      </a:r>
                    </a:p>
                  </a:txBody>
                  <a:tcPr marL="1309" marR="1309" marT="130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8,980,826</a:t>
                      </a:r>
                    </a:p>
                  </a:txBody>
                  <a:tcPr marL="1309" marR="1309" marT="13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4,341,163</a:t>
                      </a:r>
                    </a:p>
                  </a:txBody>
                  <a:tcPr marL="1309" marR="1309" marT="13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1,669</a:t>
                      </a:r>
                    </a:p>
                  </a:txBody>
                  <a:tcPr marL="1309" marR="1309" marT="13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2,056</a:t>
                      </a:r>
                    </a:p>
                  </a:txBody>
                  <a:tcPr marL="1309" marR="1309" marT="13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953754"/>
                  </a:ext>
                </a:extLst>
              </a:tr>
              <a:tr h="24349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3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 Total</a:t>
                      </a:r>
                    </a:p>
                  </a:txBody>
                  <a:tcPr marL="1309" marR="1309" marT="1309" marB="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3,413</a:t>
                      </a:r>
                    </a:p>
                  </a:txBody>
                  <a:tcPr marL="1309" marR="1309" marT="1309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130,712,613</a:t>
                      </a:r>
                    </a:p>
                  </a:txBody>
                  <a:tcPr marL="1309" marR="1309" marT="1309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62,670,682</a:t>
                      </a:r>
                    </a:p>
                  </a:txBody>
                  <a:tcPr marL="1309" marR="1309" marT="1309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18,033</a:t>
                      </a:r>
                    </a:p>
                  </a:txBody>
                  <a:tcPr marL="1309" marR="1309" marT="1309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23,046</a:t>
                      </a:r>
                    </a:p>
                  </a:txBody>
                  <a:tcPr marL="1309" marR="1309" marT="1309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688869"/>
                  </a:ext>
                </a:extLst>
              </a:tr>
              <a:tr h="12430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effectLst/>
                          <a:latin typeface="Museo Sans 100" panose="02000000000000000000" pitchFamily="50" charset="0"/>
                        </a:rPr>
                        <a:t>* This is an estimation reported by the beneficiaries</a:t>
                      </a:r>
                    </a:p>
                  </a:txBody>
                  <a:tcPr marL="1309" marR="1309" marT="13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effectLst/>
                        <a:latin typeface="Museo Sans 100" panose="02000000000000000000" pitchFamily="50" charset="0"/>
                      </a:endParaRPr>
                    </a:p>
                  </a:txBody>
                  <a:tcPr marL="1309" marR="1309" marT="1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effectLst/>
                        <a:latin typeface="Museo Sans 100" panose="02000000000000000000" pitchFamily="50" charset="0"/>
                      </a:endParaRPr>
                    </a:p>
                  </a:txBody>
                  <a:tcPr marL="1309" marR="1309" marT="1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effectLst/>
                        <a:latin typeface="Museo Sans 100" panose="02000000000000000000" pitchFamily="50" charset="0"/>
                      </a:endParaRPr>
                    </a:p>
                  </a:txBody>
                  <a:tcPr marL="1309" marR="1309" marT="1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effectLst/>
                        <a:latin typeface="Museo Sans 100" panose="02000000000000000000" pitchFamily="50" charset="0"/>
                      </a:endParaRPr>
                    </a:p>
                  </a:txBody>
                  <a:tcPr marL="1309" marR="1309" marT="13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549526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E329443-4E4F-4AEB-924B-7F00C14C91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1210905"/>
              </p:ext>
            </p:extLst>
          </p:nvPr>
        </p:nvGraphicFramePr>
        <p:xfrm>
          <a:off x="2489734" y="3537362"/>
          <a:ext cx="6410326" cy="240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4799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544689" y="279495"/>
            <a:ext cx="7848600" cy="6492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719"/>
            <a:r>
              <a:rPr lang="en-US" sz="4219" spc="-98" dirty="0">
                <a:solidFill>
                  <a:srgbClr val="3DB2AF"/>
                </a:solidFill>
                <a:latin typeface="Museo Sans 700" panose="02000000000000000000" pitchFamily="50" charset="0"/>
                <a:cs typeface="Lucida Sans Unicode"/>
              </a:rPr>
              <a:t>LOAN PURPOSE</a:t>
            </a:r>
            <a:endParaRPr sz="4219" dirty="0">
              <a:latin typeface="Museo Sans 700" panose="02000000000000000000" pitchFamily="50" charset="0"/>
              <a:cs typeface="Lucida Sans Unicod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43600"/>
            <a:ext cx="2759446" cy="42868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23F3552-E863-4D96-9E15-C87723873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126739"/>
              </p:ext>
            </p:extLst>
          </p:nvPr>
        </p:nvGraphicFramePr>
        <p:xfrm>
          <a:off x="304800" y="1524000"/>
          <a:ext cx="5026527" cy="3070228"/>
        </p:xfrm>
        <a:graphic>
          <a:graphicData uri="http://schemas.openxmlformats.org/drawingml/2006/table">
            <a:tbl>
              <a:tblPr/>
              <a:tblGrid>
                <a:gridCol w="2337564">
                  <a:extLst>
                    <a:ext uri="{9D8B030D-6E8A-4147-A177-3AD203B41FA5}">
                      <a16:colId xmlns:a16="http://schemas.microsoft.com/office/drawing/2014/main" val="307200424"/>
                    </a:ext>
                  </a:extLst>
                </a:gridCol>
                <a:gridCol w="781405">
                  <a:extLst>
                    <a:ext uri="{9D8B030D-6E8A-4147-A177-3AD203B41FA5}">
                      <a16:colId xmlns:a16="http://schemas.microsoft.com/office/drawing/2014/main" val="49046333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3846083"/>
                    </a:ext>
                  </a:extLst>
                </a:gridCol>
                <a:gridCol w="916958">
                  <a:extLst>
                    <a:ext uri="{9D8B030D-6E8A-4147-A177-3AD203B41FA5}">
                      <a16:colId xmlns:a16="http://schemas.microsoft.com/office/drawing/2014/main" val="348712241"/>
                    </a:ext>
                  </a:extLst>
                </a:gridCol>
              </a:tblGrid>
              <a:tr h="6585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Purpose of the Loans</a:t>
                      </a:r>
                    </a:p>
                  </a:txBody>
                  <a:tcPr marL="1674" marR="1674" marT="16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Number of Loans</a:t>
                      </a:r>
                    </a:p>
                  </a:txBody>
                  <a:tcPr marL="1674" marR="1674" marT="16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Approved Amount</a:t>
                      </a:r>
                    </a:p>
                  </a:txBody>
                  <a:tcPr marL="1674" marR="1674" marT="16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Guarantee Amount</a:t>
                      </a:r>
                    </a:p>
                  </a:txBody>
                  <a:tcPr marL="1674" marR="1674" marT="16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534101"/>
                  </a:ext>
                </a:extLst>
              </a:tr>
              <a:tr h="65859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Construction,Renovation or Land </a:t>
                      </a:r>
                    </a:p>
                  </a:txBody>
                  <a:tcPr marL="1674" marR="1674" marT="1674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717</a:t>
                      </a:r>
                    </a:p>
                  </a:txBody>
                  <a:tcPr marL="1674" marR="1674" marT="167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31,237,710</a:t>
                      </a:r>
                    </a:p>
                  </a:txBody>
                  <a:tcPr marL="1674" marR="1674" marT="16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14,778,145</a:t>
                      </a:r>
                    </a:p>
                  </a:txBody>
                  <a:tcPr marL="1674" marR="1674" marT="16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327807"/>
                  </a:ext>
                </a:extLst>
              </a:tr>
              <a:tr h="43825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Equipment</a:t>
                      </a:r>
                    </a:p>
                  </a:txBody>
                  <a:tcPr marL="1674" marR="1674" marT="1674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903</a:t>
                      </a:r>
                    </a:p>
                  </a:txBody>
                  <a:tcPr marL="1674" marR="1674" marT="167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37,095,780</a:t>
                      </a:r>
                    </a:p>
                  </a:txBody>
                  <a:tcPr marL="1674" marR="1674" marT="16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17,810,826</a:t>
                      </a:r>
                    </a:p>
                  </a:txBody>
                  <a:tcPr marL="1674" marR="1674" marT="16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366368"/>
                  </a:ext>
                </a:extLst>
              </a:tr>
              <a:tr h="43825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Working Capital</a:t>
                      </a:r>
                    </a:p>
                  </a:txBody>
                  <a:tcPr marL="1674" marR="1674" marT="1674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1,222</a:t>
                      </a:r>
                    </a:p>
                  </a:txBody>
                  <a:tcPr marL="1674" marR="1674" marT="167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43,647,591</a:t>
                      </a:r>
                    </a:p>
                  </a:txBody>
                  <a:tcPr marL="1674" marR="1674" marT="16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21,208,346</a:t>
                      </a:r>
                    </a:p>
                  </a:txBody>
                  <a:tcPr marL="1674" marR="1674" marT="16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14116"/>
                  </a:ext>
                </a:extLst>
              </a:tr>
              <a:tr h="43825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Other</a:t>
                      </a:r>
                    </a:p>
                  </a:txBody>
                  <a:tcPr marL="1674" marR="1674" marT="1674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571</a:t>
                      </a:r>
                    </a:p>
                  </a:txBody>
                  <a:tcPr marL="1674" marR="1674" marT="167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18,731,532</a:t>
                      </a:r>
                    </a:p>
                  </a:txBody>
                  <a:tcPr marL="1674" marR="1674" marT="16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8,873,366</a:t>
                      </a:r>
                    </a:p>
                  </a:txBody>
                  <a:tcPr marL="1674" marR="1674" marT="16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707279"/>
                  </a:ext>
                </a:extLst>
              </a:tr>
              <a:tr h="43825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Total</a:t>
                      </a:r>
                    </a:p>
                  </a:txBody>
                  <a:tcPr marL="1674" marR="1674" marT="1674" marB="0" anchor="ctr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3,413</a:t>
                      </a:r>
                    </a:p>
                  </a:txBody>
                  <a:tcPr marL="1674" marR="1674" marT="1674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130,712,613</a:t>
                      </a:r>
                    </a:p>
                  </a:txBody>
                  <a:tcPr marL="1674" marR="1674" marT="1674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62,670,682</a:t>
                      </a:r>
                    </a:p>
                  </a:txBody>
                  <a:tcPr marL="1674" marR="1674" marT="1674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353702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CB2CAA8-ED8C-4946-919A-66D9A5A81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5810400"/>
              </p:ext>
            </p:extLst>
          </p:nvPr>
        </p:nvGraphicFramePr>
        <p:xfrm>
          <a:off x="5347161" y="1835991"/>
          <a:ext cx="3720639" cy="2583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16841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CGF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3DB3AF"/>
    </a:accent1>
    <a:accent2>
      <a:srgbClr val="949491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CGF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3DB3AF"/>
    </a:accent1>
    <a:accent2>
      <a:srgbClr val="949491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CGF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3DB3AF"/>
    </a:accent1>
    <a:accent2>
      <a:srgbClr val="949491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KCGF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3DB3AF"/>
    </a:accent1>
    <a:accent2>
      <a:srgbClr val="949491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8A25D623515743894546F62266BE30" ma:contentTypeVersion="10" ma:contentTypeDescription="Create a new document." ma:contentTypeScope="" ma:versionID="92170b2c48a08af3de2ca3502608a63c">
  <xsd:schema xmlns:xsd="http://www.w3.org/2001/XMLSchema" xmlns:xs="http://www.w3.org/2001/XMLSchema" xmlns:p="http://schemas.microsoft.com/office/2006/metadata/properties" xmlns:ns2="da3673e4-541b-44c9-8d74-158866550b39" xmlns:ns3="e81a52b0-8472-4e7d-82bf-ec5de97861e3" targetNamespace="http://schemas.microsoft.com/office/2006/metadata/properties" ma:root="true" ma:fieldsID="2455d838def353d7ac4fef9193920ac6" ns2:_="" ns3:_="">
    <xsd:import namespace="da3673e4-541b-44c9-8d74-158866550b39"/>
    <xsd:import namespace="e81a52b0-8472-4e7d-82bf-ec5de97861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3673e4-541b-44c9-8d74-158866550b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1a52b0-8472-4e7d-82bf-ec5de97861e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B3AB04-2B52-4AF6-9EA4-9EB9EC5AC0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E00B4D-B1A3-408F-A42D-ADE2E6B0F27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B8AB34A-AF83-4842-B25A-A71786291A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3673e4-541b-44c9-8d74-158866550b39"/>
    <ds:schemaRef ds:uri="e81a52b0-8472-4e7d-82bf-ec5de97861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3087</TotalTime>
  <Words>247</Words>
  <Application>Microsoft Office PowerPoint</Application>
  <PresentationFormat>On-screen Show (4:3)</PresentationFormat>
  <Paragraphs>159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Museo Sans 100</vt:lpstr>
      <vt:lpstr>Museo Sans 700</vt:lpstr>
      <vt:lpstr>Office Theme</vt:lpstr>
      <vt:lpstr>Portfolio Development</vt:lpstr>
      <vt:lpstr>LOAN STATISTICS</vt:lpstr>
      <vt:lpstr>LOAN DISTRIBUTION BY REGION</vt:lpstr>
      <vt:lpstr>LOANS BY SECTOR</vt:lpstr>
      <vt:lpstr>LOAN PURPOSE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Graphic1</dc:title>
  <dc:creator>Dell</dc:creator>
  <cp:lastModifiedBy>Nora Arifi</cp:lastModifiedBy>
  <cp:revision>441</cp:revision>
  <cp:lastPrinted>2017-03-07T12:33:24Z</cp:lastPrinted>
  <dcterms:created xsi:type="dcterms:W3CDTF">2016-02-18T16:24:22Z</dcterms:created>
  <dcterms:modified xsi:type="dcterms:W3CDTF">2019-10-21T13:45:52Z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2016-02-18T00:00:00Z</vt:filetime>
  </property>
  <property fmtid="{D5CDD505-2E9C-101B-9397-08002B2CF9AE}" pid="3" name="Creator">
    <vt:lpwstr>CorelDRAW</vt:lpwstr>
  </property>
  <property fmtid="{D5CDD505-2E9C-101B-9397-08002B2CF9AE}" pid="4" name="LastSaved">
    <vt:filetime>2016-02-18T00:00:00Z</vt:filetime>
  </property>
  <property fmtid="{D5CDD505-2E9C-101B-9397-08002B2CF9AE}" pid="5" name="ContentTypeId">
    <vt:lpwstr>0x010100D38A25D623515743894546F62266BE30</vt:lpwstr>
  </property>
</Properties>
</file>