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279" r:id="rId4"/>
    <p:sldId id="288" r:id="rId5"/>
    <p:sldId id="287" r:id="rId6"/>
  </p:sldIdLst>
  <p:sldSz cx="9144000" cy="6858000" type="screen4x3"/>
  <p:notesSz cx="9296400" cy="7010400"/>
  <p:defaultTextStyle>
    <a:defPPr>
      <a:defRPr lang="en-US"/>
    </a:defPPr>
    <a:lvl1pPr marL="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1pPr>
    <a:lvl2pPr marL="1285538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2pPr>
    <a:lvl3pPr marL="257107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3pPr>
    <a:lvl4pPr marL="3856613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4pPr>
    <a:lvl5pPr marL="514214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5pPr>
    <a:lvl6pPr marL="642768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6pPr>
    <a:lvl7pPr marL="7713222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7pPr>
    <a:lvl8pPr marL="899876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8pPr>
    <a:lvl9pPr marL="1028429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00" userDrawn="1">
          <p15:clr>
            <a:srgbClr val="A4A3A4"/>
          </p15:clr>
        </p15:guide>
        <p15:guide id="2" pos="51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snik Berisha" initials="BB" lastIdx="24" clrIdx="0">
    <p:extLst>
      <p:ext uri="{19B8F6BF-5375-455C-9EA6-DF929625EA0E}">
        <p15:presenceInfo xmlns:p15="http://schemas.microsoft.com/office/powerpoint/2012/main" userId="S-1-5-21-3061011944-2573763733-2242199444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85" d="100"/>
          <a:sy n="85" d="100"/>
        </p:scale>
        <p:origin x="1860" y="96"/>
      </p:cViewPr>
      <p:guideLst>
        <p:guide orient="horz" pos="8100"/>
        <p:guide pos="51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8D26-9A27-415E-835D-079837881C2E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1BFB-8F30-4067-87E6-AE9DC578E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1BFB-8F30-4067-87E6-AE9DC578E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6" y="2125983"/>
            <a:ext cx="77724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9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7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3818463" y="0"/>
                </a:moveTo>
                <a:lnTo>
                  <a:pt x="0" y="0"/>
                </a:lnTo>
                <a:lnTo>
                  <a:pt x="0" y="2435142"/>
                </a:lnTo>
                <a:lnTo>
                  <a:pt x="3818463" y="2435142"/>
                </a:lnTo>
                <a:lnTo>
                  <a:pt x="3818463" y="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</p:spPr>
        <p:txBody>
          <a:bodyPr lIns="0" tIns="0" rIns="0" bIns="0"/>
          <a:lstStyle>
            <a:lvl1pPr>
              <a:defRPr dirty="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3"/>
            <a:ext cx="8042507" cy="432748"/>
          </a:xfrm>
        </p:spPr>
        <p:txBody>
          <a:bodyPr lIns="0" tIns="0" rIns="0" bIns="0"/>
          <a:lstStyle>
            <a:lvl1pPr>
              <a:defRPr sz="2813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0" y="2435150"/>
                </a:moveTo>
                <a:lnTo>
                  <a:pt x="3818459" y="2435150"/>
                </a:lnTo>
                <a:lnTo>
                  <a:pt x="3818459" y="0"/>
                </a:lnTo>
                <a:lnTo>
                  <a:pt x="0" y="0"/>
                </a:lnTo>
                <a:lnTo>
                  <a:pt x="0" y="243515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432810"/>
          </a:xfrm>
        </p:spPr>
        <p:txBody>
          <a:bodyPr lIns="0" tIns="0" rIns="0" bIns="0"/>
          <a:lstStyle>
            <a:lvl1pPr>
              <a:defRPr sz="2813" b="0" i="0" u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512" y="5886685"/>
            <a:ext cx="1948795" cy="54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3" y="6377943"/>
            <a:ext cx="2103120" cy="1558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3" y="6377947"/>
            <a:ext cx="2103120" cy="77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00561"/>
            <a:ext cx="2588901" cy="25889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78485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2"/>
            <a:r>
              <a:rPr lang="en-US" sz="4800" spc="-98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RAZVOJ PORTFELIJA</a:t>
            </a:r>
            <a:endParaRPr sz="4800" spc="-98" dirty="0">
              <a:solidFill>
                <a:srgbClr val="3DB2AF"/>
              </a:solidFill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399" y="329576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STATISTIKA O ZAJMOVIMA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E9BF5A-3FA9-4B81-B73B-2C18D7347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53500"/>
            <a:ext cx="9144000" cy="26111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F48C7F-D639-471A-ACC2-1B46E121B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66" y="1157771"/>
            <a:ext cx="7967133" cy="173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0984" y="170443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PODELA ZAJMOVA PO REGIONU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9637A6-E275-4A49-9C31-B54C24A88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69477"/>
            <a:ext cx="4567941" cy="287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E07A21-3674-4B60-AB3A-A7C1DC794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341" y="1686410"/>
            <a:ext cx="3847075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54505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ZAJMOVI PO SEKTORIMA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76942F-27BD-430D-AC40-CD9DCDD27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49932"/>
            <a:ext cx="6705600" cy="29544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F3ED21-C4BB-4322-BD25-01C5F8AA6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348" y="4083016"/>
            <a:ext cx="3977852" cy="221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400" y="35436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SVRHA ZAJMA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4EC250-31CD-4BE9-A36B-5F84538CB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622308"/>
            <a:ext cx="4594581" cy="20352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C0BFC-4706-4B29-B2FE-6DA655BAF1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1622308"/>
            <a:ext cx="3431863" cy="220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0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15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 Unicode</vt:lpstr>
      <vt:lpstr>Museo Sans 700</vt:lpstr>
      <vt:lpstr>Office Theme</vt:lpstr>
      <vt:lpstr>RAZVOJ PORTFELIJA</vt:lpstr>
      <vt:lpstr>STATISTIKA O ZAJMOVIMA</vt:lpstr>
      <vt:lpstr>PODELA ZAJMOVA PO REGIONU</vt:lpstr>
      <vt:lpstr>ZAJMOVI PO SEKTORIMA</vt:lpstr>
      <vt:lpstr>SVRHA ZAJMA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Graphic1</dc:title>
  <dc:creator>Dell</dc:creator>
  <cp:lastModifiedBy>Nora Arifi</cp:lastModifiedBy>
  <cp:revision>428</cp:revision>
  <cp:lastPrinted>2017-03-07T12:33:24Z</cp:lastPrinted>
  <dcterms:created xsi:type="dcterms:W3CDTF">2016-02-18T16:24:22Z</dcterms:created>
  <dcterms:modified xsi:type="dcterms:W3CDTF">2018-06-19T12:23:22Z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2016-02-18T00:00:00Z</vt:filetime>
  </property>
</Properties>
</file>